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000" y="108000"/>
            <a:ext cx="3672000" cy="3672000"/>
            <a:chOff x="0" y="0"/>
            <a:chExt cx="4896000" cy="489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96000" cy="4896000"/>
            </a:xfrm>
            <a:custGeom>
              <a:avLst/>
              <a:gdLst/>
              <a:ahLst/>
              <a:cxnLst/>
              <a:rect r="r" b="b" t="t" l="l"/>
              <a:pathLst>
                <a:path h="4896000" w="4896000">
                  <a:moveTo>
                    <a:pt x="0" y="0"/>
                  </a:moveTo>
                  <a:lnTo>
                    <a:pt x="4896000" y="0"/>
                  </a:lnTo>
                  <a:lnTo>
                    <a:pt x="4896000" y="4896000"/>
                  </a:lnTo>
                  <a:lnTo>
                    <a:pt x="0" y="48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54710" y="1807050"/>
              <a:ext cx="3586581" cy="1281900"/>
            </a:xfrm>
            <a:custGeom>
              <a:avLst/>
              <a:gdLst/>
              <a:ahLst/>
              <a:cxnLst/>
              <a:rect r="r" b="b" t="t" l="l"/>
              <a:pathLst>
                <a:path h="1281900" w="3586581">
                  <a:moveTo>
                    <a:pt x="0" y="0"/>
                  </a:moveTo>
                  <a:lnTo>
                    <a:pt x="3586580" y="0"/>
                  </a:lnTo>
                  <a:lnTo>
                    <a:pt x="3586580" y="1281900"/>
                  </a:lnTo>
                  <a:lnTo>
                    <a:pt x="0" y="1281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700" t="0" r="-3216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1663411" y="4153515"/>
              <a:ext cx="1569179" cy="146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26"/>
                </a:lnSpc>
              </a:pPr>
              <a:r>
                <a:rPr lang="en-US" b="true" sz="6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60546" y="984832"/>
            <a:ext cx="1211360" cy="648077"/>
          </a:xfrm>
          <a:custGeom>
            <a:avLst/>
            <a:gdLst/>
            <a:ahLst/>
            <a:cxnLst/>
            <a:rect r="r" b="b" t="t" l="l"/>
            <a:pathLst>
              <a:path h="648077" w="1211360">
                <a:moveTo>
                  <a:pt x="0" y="0"/>
                </a:moveTo>
                <a:lnTo>
                  <a:pt x="1211360" y="0"/>
                </a:lnTo>
                <a:lnTo>
                  <a:pt x="1211360" y="648078"/>
                </a:lnTo>
                <a:lnTo>
                  <a:pt x="0" y="6480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780000" y="108000"/>
            <a:ext cx="3672000" cy="3672000"/>
            <a:chOff x="0" y="0"/>
            <a:chExt cx="4896000" cy="4896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96000" cy="4896000"/>
            </a:xfrm>
            <a:custGeom>
              <a:avLst/>
              <a:gdLst/>
              <a:ahLst/>
              <a:cxnLst/>
              <a:rect r="r" b="b" t="t" l="l"/>
              <a:pathLst>
                <a:path h="4896000" w="4896000">
                  <a:moveTo>
                    <a:pt x="0" y="0"/>
                  </a:moveTo>
                  <a:lnTo>
                    <a:pt x="4896000" y="0"/>
                  </a:lnTo>
                  <a:lnTo>
                    <a:pt x="4896000" y="4896000"/>
                  </a:lnTo>
                  <a:lnTo>
                    <a:pt x="0" y="489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54710" y="1807050"/>
              <a:ext cx="3586581" cy="1281900"/>
            </a:xfrm>
            <a:custGeom>
              <a:avLst/>
              <a:gdLst/>
              <a:ahLst/>
              <a:cxnLst/>
              <a:rect r="r" b="b" t="t" l="l"/>
              <a:pathLst>
                <a:path h="1281900" w="3586581">
                  <a:moveTo>
                    <a:pt x="0" y="0"/>
                  </a:moveTo>
                  <a:lnTo>
                    <a:pt x="3586580" y="0"/>
                  </a:lnTo>
                  <a:lnTo>
                    <a:pt x="3586580" y="1281900"/>
                  </a:lnTo>
                  <a:lnTo>
                    <a:pt x="0" y="1281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700" t="0" r="-3216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663411" y="4153515"/>
              <a:ext cx="1569179" cy="1461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26"/>
                </a:lnSpc>
              </a:pPr>
              <a:r>
                <a:rPr lang="en-US" b="true" sz="662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teacherpirouette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852808" y="931722"/>
            <a:ext cx="1526384" cy="648077"/>
          </a:xfrm>
          <a:custGeom>
            <a:avLst/>
            <a:gdLst/>
            <a:ahLst/>
            <a:cxnLst/>
            <a:rect r="r" b="b" t="t" l="l"/>
            <a:pathLst>
              <a:path h="648077" w="1526384">
                <a:moveTo>
                  <a:pt x="0" y="0"/>
                </a:moveTo>
                <a:lnTo>
                  <a:pt x="1526384" y="0"/>
                </a:lnTo>
                <a:lnTo>
                  <a:pt x="1526384" y="648078"/>
                </a:lnTo>
                <a:lnTo>
                  <a:pt x="0" y="6480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8000" y="3780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99032" y="5135288"/>
            <a:ext cx="2689936" cy="961425"/>
          </a:xfrm>
          <a:custGeom>
            <a:avLst/>
            <a:gdLst/>
            <a:ahLst/>
            <a:cxnLst/>
            <a:rect r="r" b="b" t="t" l="l"/>
            <a:pathLst>
              <a:path h="961425" w="2689936">
                <a:moveTo>
                  <a:pt x="0" y="0"/>
                </a:moveTo>
                <a:lnTo>
                  <a:pt x="2689936" y="0"/>
                </a:lnTo>
                <a:lnTo>
                  <a:pt x="2689936" y="961424"/>
                </a:lnTo>
                <a:lnTo>
                  <a:pt x="0" y="961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700" t="0" r="-3216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55558" y="6890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3780000" y="3780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271032" y="5135288"/>
            <a:ext cx="2689936" cy="961425"/>
          </a:xfrm>
          <a:custGeom>
            <a:avLst/>
            <a:gdLst/>
            <a:ahLst/>
            <a:cxnLst/>
            <a:rect r="r" b="b" t="t" l="l"/>
            <a:pathLst>
              <a:path h="961425" w="2689936">
                <a:moveTo>
                  <a:pt x="0" y="0"/>
                </a:moveTo>
                <a:lnTo>
                  <a:pt x="2689936" y="0"/>
                </a:lnTo>
                <a:lnTo>
                  <a:pt x="2689936" y="961424"/>
                </a:lnTo>
                <a:lnTo>
                  <a:pt x="0" y="961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700" t="0" r="-3216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027558" y="6890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5082108" y="4653759"/>
            <a:ext cx="1067785" cy="637112"/>
          </a:xfrm>
          <a:custGeom>
            <a:avLst/>
            <a:gdLst/>
            <a:ahLst/>
            <a:cxnLst/>
            <a:rect r="r" b="b" t="t" l="l"/>
            <a:pathLst>
              <a:path h="637112" w="1067785">
                <a:moveTo>
                  <a:pt x="0" y="0"/>
                </a:moveTo>
                <a:lnTo>
                  <a:pt x="1067784" y="0"/>
                </a:lnTo>
                <a:lnTo>
                  <a:pt x="1067784" y="637112"/>
                </a:lnTo>
                <a:lnTo>
                  <a:pt x="0" y="63711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03034" y="4618496"/>
            <a:ext cx="1526384" cy="648077"/>
          </a:xfrm>
          <a:custGeom>
            <a:avLst/>
            <a:gdLst/>
            <a:ahLst/>
            <a:cxnLst/>
            <a:rect r="r" b="b" t="t" l="l"/>
            <a:pathLst>
              <a:path h="648077" w="1526384">
                <a:moveTo>
                  <a:pt x="0" y="0"/>
                </a:moveTo>
                <a:lnTo>
                  <a:pt x="1526384" y="0"/>
                </a:lnTo>
                <a:lnTo>
                  <a:pt x="1526384" y="648077"/>
                </a:lnTo>
                <a:lnTo>
                  <a:pt x="0" y="6480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DAHPv-BaTi8</dc:identifier>
  <dcterms:modified xsi:type="dcterms:W3CDTF">2011-08-01T06:04:30Z</dcterms:modified>
  <cp:revision>1</cp:revision>
  <dc:title>Étiquettes Prénoms chas kawaii lignage</dc:title>
</cp:coreProperties>
</file>