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7556500" cy="10693400"/>
  <p:notesSz cx="6858000" cy="9144000"/>
  <p:embeddedFontLst>
    <p:embeddedFont>
      <p:font typeface="Open Sans Bold" charset="1" panose="020B0806030504020204"/>
      <p:regular r:id="rId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6.pn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8000" y="108000"/>
            <a:ext cx="3672000" cy="3672000"/>
          </a:xfrm>
          <a:custGeom>
            <a:avLst/>
            <a:gdLst/>
            <a:ahLst/>
            <a:cxnLst/>
            <a:rect r="r" b="b" t="t" l="l"/>
            <a:pathLst>
              <a:path h="3672000" w="3672000">
                <a:moveTo>
                  <a:pt x="0" y="0"/>
                </a:moveTo>
                <a:lnTo>
                  <a:pt x="3672000" y="0"/>
                </a:lnTo>
                <a:lnTo>
                  <a:pt x="3672000" y="3672000"/>
                </a:lnTo>
                <a:lnTo>
                  <a:pt x="0" y="3672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959253" y="1492385"/>
            <a:ext cx="1969494" cy="1331978"/>
            <a:chOff x="0" y="0"/>
            <a:chExt cx="635000" cy="42945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635000" cy="429453"/>
            </a:xfrm>
            <a:custGeom>
              <a:avLst/>
              <a:gdLst/>
              <a:ahLst/>
              <a:cxnLst/>
              <a:rect r="r" b="b" t="t" l="l"/>
              <a:pathLst>
                <a:path h="429453" w="635000">
                  <a:moveTo>
                    <a:pt x="58350" y="0"/>
                  </a:moveTo>
                  <a:lnTo>
                    <a:pt x="576650" y="0"/>
                  </a:lnTo>
                  <a:cubicBezTo>
                    <a:pt x="592126" y="0"/>
                    <a:pt x="606967" y="6148"/>
                    <a:pt x="617910" y="17090"/>
                  </a:cubicBezTo>
                  <a:cubicBezTo>
                    <a:pt x="628852" y="28033"/>
                    <a:pt x="635000" y="42874"/>
                    <a:pt x="635000" y="58350"/>
                  </a:cubicBezTo>
                  <a:lnTo>
                    <a:pt x="635000" y="371104"/>
                  </a:lnTo>
                  <a:cubicBezTo>
                    <a:pt x="635000" y="386579"/>
                    <a:pt x="628852" y="401421"/>
                    <a:pt x="617910" y="412363"/>
                  </a:cubicBezTo>
                  <a:cubicBezTo>
                    <a:pt x="606967" y="423306"/>
                    <a:pt x="592126" y="429453"/>
                    <a:pt x="576650" y="429453"/>
                  </a:cubicBezTo>
                  <a:lnTo>
                    <a:pt x="58350" y="429453"/>
                  </a:lnTo>
                  <a:cubicBezTo>
                    <a:pt x="26124" y="429453"/>
                    <a:pt x="0" y="403329"/>
                    <a:pt x="0" y="371104"/>
                  </a:cubicBezTo>
                  <a:lnTo>
                    <a:pt x="0" y="58350"/>
                  </a:lnTo>
                  <a:cubicBezTo>
                    <a:pt x="0" y="42874"/>
                    <a:pt x="6148" y="28033"/>
                    <a:pt x="17090" y="17090"/>
                  </a:cubicBezTo>
                  <a:cubicBezTo>
                    <a:pt x="28033" y="6148"/>
                    <a:pt x="42874" y="0"/>
                    <a:pt x="5835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28575"/>
              <a:ext cx="635000" cy="45802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1338320" y="889430"/>
            <a:ext cx="1211360" cy="648077"/>
          </a:xfrm>
          <a:custGeom>
            <a:avLst/>
            <a:gdLst/>
            <a:ahLst/>
            <a:cxnLst/>
            <a:rect r="r" b="b" t="t" l="l"/>
            <a:pathLst>
              <a:path h="648077" w="1211360">
                <a:moveTo>
                  <a:pt x="0" y="0"/>
                </a:moveTo>
                <a:lnTo>
                  <a:pt x="1211360" y="0"/>
                </a:lnTo>
                <a:lnTo>
                  <a:pt x="1211360" y="648077"/>
                </a:lnTo>
                <a:lnTo>
                  <a:pt x="0" y="64807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3780000" y="108000"/>
            <a:ext cx="3672000" cy="3672000"/>
          </a:xfrm>
          <a:custGeom>
            <a:avLst/>
            <a:gdLst/>
            <a:ahLst/>
            <a:cxnLst/>
            <a:rect r="r" b="b" t="t" l="l"/>
            <a:pathLst>
              <a:path h="3672000" w="3672000">
                <a:moveTo>
                  <a:pt x="0" y="0"/>
                </a:moveTo>
                <a:lnTo>
                  <a:pt x="3672000" y="0"/>
                </a:lnTo>
                <a:lnTo>
                  <a:pt x="3672000" y="3672000"/>
                </a:lnTo>
                <a:lnTo>
                  <a:pt x="0" y="36720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4631253" y="1492385"/>
            <a:ext cx="1969494" cy="1331978"/>
            <a:chOff x="0" y="0"/>
            <a:chExt cx="635000" cy="42945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635000" cy="429453"/>
            </a:xfrm>
            <a:custGeom>
              <a:avLst/>
              <a:gdLst/>
              <a:ahLst/>
              <a:cxnLst/>
              <a:rect r="r" b="b" t="t" l="l"/>
              <a:pathLst>
                <a:path h="429453" w="635000">
                  <a:moveTo>
                    <a:pt x="58350" y="0"/>
                  </a:moveTo>
                  <a:lnTo>
                    <a:pt x="576650" y="0"/>
                  </a:lnTo>
                  <a:cubicBezTo>
                    <a:pt x="592126" y="0"/>
                    <a:pt x="606967" y="6148"/>
                    <a:pt x="617910" y="17090"/>
                  </a:cubicBezTo>
                  <a:cubicBezTo>
                    <a:pt x="628852" y="28033"/>
                    <a:pt x="635000" y="42874"/>
                    <a:pt x="635000" y="58350"/>
                  </a:cubicBezTo>
                  <a:lnTo>
                    <a:pt x="635000" y="371104"/>
                  </a:lnTo>
                  <a:cubicBezTo>
                    <a:pt x="635000" y="386579"/>
                    <a:pt x="628852" y="401421"/>
                    <a:pt x="617910" y="412363"/>
                  </a:cubicBezTo>
                  <a:cubicBezTo>
                    <a:pt x="606967" y="423306"/>
                    <a:pt x="592126" y="429453"/>
                    <a:pt x="576650" y="429453"/>
                  </a:cubicBezTo>
                  <a:lnTo>
                    <a:pt x="58350" y="429453"/>
                  </a:lnTo>
                  <a:cubicBezTo>
                    <a:pt x="26124" y="429453"/>
                    <a:pt x="0" y="403329"/>
                    <a:pt x="0" y="371104"/>
                  </a:cubicBezTo>
                  <a:lnTo>
                    <a:pt x="0" y="58350"/>
                  </a:lnTo>
                  <a:cubicBezTo>
                    <a:pt x="0" y="42874"/>
                    <a:pt x="6148" y="28033"/>
                    <a:pt x="17090" y="17090"/>
                  </a:cubicBezTo>
                  <a:cubicBezTo>
                    <a:pt x="28033" y="6148"/>
                    <a:pt x="42874" y="0"/>
                    <a:pt x="5835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28575"/>
              <a:ext cx="635000" cy="45802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4852808" y="844308"/>
            <a:ext cx="1526384" cy="648077"/>
          </a:xfrm>
          <a:custGeom>
            <a:avLst/>
            <a:gdLst/>
            <a:ahLst/>
            <a:cxnLst/>
            <a:rect r="r" b="b" t="t" l="l"/>
            <a:pathLst>
              <a:path h="648077" w="1526384">
                <a:moveTo>
                  <a:pt x="0" y="0"/>
                </a:moveTo>
                <a:lnTo>
                  <a:pt x="1526384" y="0"/>
                </a:lnTo>
                <a:lnTo>
                  <a:pt x="1526384" y="648077"/>
                </a:lnTo>
                <a:lnTo>
                  <a:pt x="0" y="64807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08000" y="3780000"/>
            <a:ext cx="3672000" cy="3672000"/>
          </a:xfrm>
          <a:custGeom>
            <a:avLst/>
            <a:gdLst/>
            <a:ahLst/>
            <a:cxnLst/>
            <a:rect r="r" b="b" t="t" l="l"/>
            <a:pathLst>
              <a:path h="3672000" w="3672000">
                <a:moveTo>
                  <a:pt x="0" y="0"/>
                </a:moveTo>
                <a:lnTo>
                  <a:pt x="3672000" y="0"/>
                </a:lnTo>
                <a:lnTo>
                  <a:pt x="3672000" y="3672000"/>
                </a:lnTo>
                <a:lnTo>
                  <a:pt x="0" y="36720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3780000" y="3780000"/>
            <a:ext cx="3672000" cy="3672000"/>
          </a:xfrm>
          <a:custGeom>
            <a:avLst/>
            <a:gdLst/>
            <a:ahLst/>
            <a:cxnLst/>
            <a:rect r="r" b="b" t="t" l="l"/>
            <a:pathLst>
              <a:path h="3672000" w="3672000">
                <a:moveTo>
                  <a:pt x="0" y="0"/>
                </a:moveTo>
                <a:lnTo>
                  <a:pt x="3672000" y="0"/>
                </a:lnTo>
                <a:lnTo>
                  <a:pt x="3672000" y="3672000"/>
                </a:lnTo>
                <a:lnTo>
                  <a:pt x="0" y="3672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4" id="14"/>
          <p:cNvGrpSpPr/>
          <p:nvPr/>
        </p:nvGrpSpPr>
        <p:grpSpPr>
          <a:xfrm rot="0">
            <a:off x="4631253" y="5128617"/>
            <a:ext cx="1969494" cy="1331978"/>
            <a:chOff x="0" y="0"/>
            <a:chExt cx="635000" cy="429453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635000" cy="429453"/>
            </a:xfrm>
            <a:custGeom>
              <a:avLst/>
              <a:gdLst/>
              <a:ahLst/>
              <a:cxnLst/>
              <a:rect r="r" b="b" t="t" l="l"/>
              <a:pathLst>
                <a:path h="429453" w="635000">
                  <a:moveTo>
                    <a:pt x="58350" y="0"/>
                  </a:moveTo>
                  <a:lnTo>
                    <a:pt x="576650" y="0"/>
                  </a:lnTo>
                  <a:cubicBezTo>
                    <a:pt x="592126" y="0"/>
                    <a:pt x="606967" y="6148"/>
                    <a:pt x="617910" y="17090"/>
                  </a:cubicBezTo>
                  <a:cubicBezTo>
                    <a:pt x="628852" y="28033"/>
                    <a:pt x="635000" y="42874"/>
                    <a:pt x="635000" y="58350"/>
                  </a:cubicBezTo>
                  <a:lnTo>
                    <a:pt x="635000" y="371104"/>
                  </a:lnTo>
                  <a:cubicBezTo>
                    <a:pt x="635000" y="386579"/>
                    <a:pt x="628852" y="401421"/>
                    <a:pt x="617910" y="412363"/>
                  </a:cubicBezTo>
                  <a:cubicBezTo>
                    <a:pt x="606967" y="423306"/>
                    <a:pt x="592126" y="429453"/>
                    <a:pt x="576650" y="429453"/>
                  </a:cubicBezTo>
                  <a:lnTo>
                    <a:pt x="58350" y="429453"/>
                  </a:lnTo>
                  <a:cubicBezTo>
                    <a:pt x="26124" y="429453"/>
                    <a:pt x="0" y="403329"/>
                    <a:pt x="0" y="371104"/>
                  </a:cubicBezTo>
                  <a:lnTo>
                    <a:pt x="0" y="58350"/>
                  </a:lnTo>
                  <a:cubicBezTo>
                    <a:pt x="0" y="42874"/>
                    <a:pt x="6148" y="28033"/>
                    <a:pt x="17090" y="17090"/>
                  </a:cubicBezTo>
                  <a:cubicBezTo>
                    <a:pt x="28033" y="6148"/>
                    <a:pt x="42874" y="0"/>
                    <a:pt x="5835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28575"/>
              <a:ext cx="635000" cy="45802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7" id="17"/>
          <p:cNvSpPr/>
          <p:nvPr/>
        </p:nvSpPr>
        <p:spPr>
          <a:xfrm flipH="false" flipV="false" rot="0">
            <a:off x="5082108" y="4531030"/>
            <a:ext cx="1067785" cy="637112"/>
          </a:xfrm>
          <a:custGeom>
            <a:avLst/>
            <a:gdLst/>
            <a:ahLst/>
            <a:cxnLst/>
            <a:rect r="r" b="b" t="t" l="l"/>
            <a:pathLst>
              <a:path h="637112" w="1067785">
                <a:moveTo>
                  <a:pt x="0" y="0"/>
                </a:moveTo>
                <a:lnTo>
                  <a:pt x="1067784" y="0"/>
                </a:lnTo>
                <a:lnTo>
                  <a:pt x="1067784" y="637112"/>
                </a:lnTo>
                <a:lnTo>
                  <a:pt x="0" y="637112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1180808" y="4531030"/>
            <a:ext cx="1526384" cy="648077"/>
          </a:xfrm>
          <a:custGeom>
            <a:avLst/>
            <a:gdLst/>
            <a:ahLst/>
            <a:cxnLst/>
            <a:rect r="r" b="b" t="t" l="l"/>
            <a:pathLst>
              <a:path h="648077" w="1526384">
                <a:moveTo>
                  <a:pt x="0" y="0"/>
                </a:moveTo>
                <a:lnTo>
                  <a:pt x="1526384" y="0"/>
                </a:lnTo>
                <a:lnTo>
                  <a:pt x="1526384" y="648078"/>
                </a:lnTo>
                <a:lnTo>
                  <a:pt x="0" y="648078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TextBox 19" id="19"/>
          <p:cNvSpPr txBox="true"/>
          <p:nvPr/>
        </p:nvSpPr>
        <p:spPr>
          <a:xfrm rot="0">
            <a:off x="1355558" y="3218374"/>
            <a:ext cx="1176884" cy="1143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26"/>
              </a:lnSpc>
            </a:pPr>
            <a:r>
              <a:rPr lang="en-US" b="true" sz="662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teacherpirouette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5027558" y="3218374"/>
            <a:ext cx="1176884" cy="1143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26"/>
              </a:lnSpc>
            </a:pPr>
            <a:r>
              <a:rPr lang="en-US" b="true" sz="662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teacherpirouette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355558" y="6890374"/>
            <a:ext cx="1176884" cy="1143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26"/>
              </a:lnSpc>
            </a:pPr>
            <a:r>
              <a:rPr lang="en-US" b="true" sz="662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teacherpirouette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5027558" y="6890374"/>
            <a:ext cx="1176884" cy="1143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26"/>
              </a:lnSpc>
            </a:pPr>
            <a:r>
              <a:rPr lang="en-US" b="true" sz="662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teacherpirouette</a:t>
            </a:r>
          </a:p>
        </p:txBody>
      </p:sp>
      <p:grpSp>
        <p:nvGrpSpPr>
          <p:cNvPr name="Group 23" id="23"/>
          <p:cNvGrpSpPr/>
          <p:nvPr/>
        </p:nvGrpSpPr>
        <p:grpSpPr>
          <a:xfrm rot="0">
            <a:off x="959253" y="5173625"/>
            <a:ext cx="1969494" cy="1331978"/>
            <a:chOff x="0" y="0"/>
            <a:chExt cx="635000" cy="429453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635000" cy="429453"/>
            </a:xfrm>
            <a:custGeom>
              <a:avLst/>
              <a:gdLst/>
              <a:ahLst/>
              <a:cxnLst/>
              <a:rect r="r" b="b" t="t" l="l"/>
              <a:pathLst>
                <a:path h="429453" w="635000">
                  <a:moveTo>
                    <a:pt x="58350" y="0"/>
                  </a:moveTo>
                  <a:lnTo>
                    <a:pt x="576650" y="0"/>
                  </a:lnTo>
                  <a:cubicBezTo>
                    <a:pt x="592126" y="0"/>
                    <a:pt x="606967" y="6148"/>
                    <a:pt x="617910" y="17090"/>
                  </a:cubicBezTo>
                  <a:cubicBezTo>
                    <a:pt x="628852" y="28033"/>
                    <a:pt x="635000" y="42874"/>
                    <a:pt x="635000" y="58350"/>
                  </a:cubicBezTo>
                  <a:lnTo>
                    <a:pt x="635000" y="371104"/>
                  </a:lnTo>
                  <a:cubicBezTo>
                    <a:pt x="635000" y="386579"/>
                    <a:pt x="628852" y="401421"/>
                    <a:pt x="617910" y="412363"/>
                  </a:cubicBezTo>
                  <a:cubicBezTo>
                    <a:pt x="606967" y="423306"/>
                    <a:pt x="592126" y="429453"/>
                    <a:pt x="576650" y="429453"/>
                  </a:cubicBezTo>
                  <a:lnTo>
                    <a:pt x="58350" y="429453"/>
                  </a:lnTo>
                  <a:cubicBezTo>
                    <a:pt x="26124" y="429453"/>
                    <a:pt x="0" y="403329"/>
                    <a:pt x="0" y="371104"/>
                  </a:cubicBezTo>
                  <a:lnTo>
                    <a:pt x="0" y="58350"/>
                  </a:lnTo>
                  <a:cubicBezTo>
                    <a:pt x="0" y="42874"/>
                    <a:pt x="6148" y="28033"/>
                    <a:pt x="17090" y="17090"/>
                  </a:cubicBezTo>
                  <a:cubicBezTo>
                    <a:pt x="28033" y="6148"/>
                    <a:pt x="42874" y="0"/>
                    <a:pt x="5835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5" id="25"/>
            <p:cNvSpPr txBox="true"/>
            <p:nvPr/>
          </p:nvSpPr>
          <p:spPr>
            <a:xfrm>
              <a:off x="0" y="-28575"/>
              <a:ext cx="635000" cy="45802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DAHPv-BaTi8</dc:identifier>
  <dcterms:modified xsi:type="dcterms:W3CDTF">2011-08-01T06:04:30Z</dcterms:modified>
  <cp:revision>1</cp:revision>
  <dc:title>Étiquettes Prénoms chas kawaii</dc:title>
</cp:coreProperties>
</file>