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</p:sldIdLst>
  <p:sldSz cx="7556500" cy="10693400"/>
  <p:notesSz cx="6858000" cy="9144000"/>
  <p:embeddedFontLst>
    <p:embeddedFont>
      <p:font typeface="Open Sans Bold" charset="1" panose="020B0806030504020204"/>
      <p:regular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fonts/font8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pn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5.png" Type="http://schemas.openxmlformats.org/officeDocument/2006/relationships/image"/><Relationship Id="rId11" Target="../media/image16.svg" Type="http://schemas.openxmlformats.org/officeDocument/2006/relationships/image"/><Relationship Id="rId12" Target="../media/image17.png" Type="http://schemas.openxmlformats.org/officeDocument/2006/relationships/image"/><Relationship Id="rId13" Target="../media/image18.png" Type="http://schemas.openxmlformats.org/officeDocument/2006/relationships/image"/><Relationship Id="rId14" Target="../media/image19.svg" Type="http://schemas.openxmlformats.org/officeDocument/2006/relationships/image"/><Relationship Id="rId15" Target="../media/image20.png" Type="http://schemas.openxmlformats.org/officeDocument/2006/relationships/image"/><Relationship Id="rId16" Target="../media/image21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56000" y="160859"/>
            <a:ext cx="5982855" cy="10370282"/>
            <a:chOff x="0" y="0"/>
            <a:chExt cx="7977140" cy="1382704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7977140" cy="3456761"/>
            </a:xfrm>
            <a:custGeom>
              <a:avLst/>
              <a:gdLst/>
              <a:ahLst/>
              <a:cxnLst/>
              <a:rect r="r" b="b" t="t" l="l"/>
              <a:pathLst>
                <a:path h="3456761" w="7977140">
                  <a:moveTo>
                    <a:pt x="0" y="0"/>
                  </a:moveTo>
                  <a:lnTo>
                    <a:pt x="7977140" y="0"/>
                  </a:lnTo>
                  <a:lnTo>
                    <a:pt x="7977140" y="3456761"/>
                  </a:lnTo>
                  <a:lnTo>
                    <a:pt x="0" y="34567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3456761"/>
              <a:ext cx="7977140" cy="3456761"/>
            </a:xfrm>
            <a:custGeom>
              <a:avLst/>
              <a:gdLst/>
              <a:ahLst/>
              <a:cxnLst/>
              <a:rect r="r" b="b" t="t" l="l"/>
              <a:pathLst>
                <a:path h="3456761" w="7977140">
                  <a:moveTo>
                    <a:pt x="0" y="0"/>
                  </a:moveTo>
                  <a:lnTo>
                    <a:pt x="7977140" y="0"/>
                  </a:lnTo>
                  <a:lnTo>
                    <a:pt x="7977140" y="3456761"/>
                  </a:lnTo>
                  <a:lnTo>
                    <a:pt x="0" y="34567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0" y="6913522"/>
              <a:ext cx="7977140" cy="3456761"/>
            </a:xfrm>
            <a:custGeom>
              <a:avLst/>
              <a:gdLst/>
              <a:ahLst/>
              <a:cxnLst/>
              <a:rect r="r" b="b" t="t" l="l"/>
              <a:pathLst>
                <a:path h="3456761" w="7977140">
                  <a:moveTo>
                    <a:pt x="0" y="0"/>
                  </a:moveTo>
                  <a:lnTo>
                    <a:pt x="7977140" y="0"/>
                  </a:lnTo>
                  <a:lnTo>
                    <a:pt x="7977140" y="3456760"/>
                  </a:lnTo>
                  <a:lnTo>
                    <a:pt x="0" y="34567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0" y="10370282"/>
              <a:ext cx="7977140" cy="3456761"/>
            </a:xfrm>
            <a:custGeom>
              <a:avLst/>
              <a:gdLst/>
              <a:ahLst/>
              <a:cxnLst/>
              <a:rect r="r" b="b" t="t" l="l"/>
              <a:pathLst>
                <a:path h="3456761" w="7977140">
                  <a:moveTo>
                    <a:pt x="0" y="0"/>
                  </a:moveTo>
                  <a:lnTo>
                    <a:pt x="7977140" y="0"/>
                  </a:lnTo>
                  <a:lnTo>
                    <a:pt x="7977140" y="3456761"/>
                  </a:lnTo>
                  <a:lnTo>
                    <a:pt x="0" y="34567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7" id="7"/>
            <p:cNvSpPr txBox="true"/>
            <p:nvPr/>
          </p:nvSpPr>
          <p:spPr>
            <a:xfrm rot="0">
              <a:off x="0" y="3168503"/>
              <a:ext cx="1569179" cy="1845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6"/>
                </a:lnSpc>
              </a:pPr>
              <a:r>
                <a:rPr lang="en-US" b="true" sz="862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teacherpirouette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85133" y="6586436"/>
              <a:ext cx="1569179" cy="1845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6"/>
                </a:lnSpc>
              </a:pPr>
              <a:r>
                <a:rPr lang="en-US" b="true" sz="862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teacherpirouette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170265" y="10060900"/>
              <a:ext cx="1569179" cy="1845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6"/>
                </a:lnSpc>
              </a:pPr>
              <a:r>
                <a:rPr lang="en-US" b="true" sz="862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teacherpirouette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170265" y="13529044"/>
              <a:ext cx="1569179" cy="1845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6"/>
                </a:lnSpc>
              </a:pPr>
              <a:r>
                <a:rPr lang="en-US" b="true" sz="862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teacherpirouette</a:t>
              </a: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1227285" y="5715259"/>
            <a:ext cx="769448" cy="1854052"/>
          </a:xfrm>
          <a:custGeom>
            <a:avLst/>
            <a:gdLst/>
            <a:ahLst/>
            <a:cxnLst/>
            <a:rect r="r" b="b" t="t" l="l"/>
            <a:pathLst>
              <a:path h="1854052" w="769448">
                <a:moveTo>
                  <a:pt x="0" y="0"/>
                </a:moveTo>
                <a:lnTo>
                  <a:pt x="769448" y="0"/>
                </a:lnTo>
                <a:lnTo>
                  <a:pt x="769448" y="1854052"/>
                </a:lnTo>
                <a:lnTo>
                  <a:pt x="0" y="185405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133083" t="-25491" r="-130721" b="-25491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057099" y="3213056"/>
            <a:ext cx="1556730" cy="1673317"/>
          </a:xfrm>
          <a:custGeom>
            <a:avLst/>
            <a:gdLst/>
            <a:ahLst/>
            <a:cxnLst/>
            <a:rect r="r" b="b" t="t" l="l"/>
            <a:pathLst>
              <a:path h="1673317" w="1556730">
                <a:moveTo>
                  <a:pt x="0" y="0"/>
                </a:moveTo>
                <a:lnTo>
                  <a:pt x="1556730" y="0"/>
                </a:lnTo>
                <a:lnTo>
                  <a:pt x="1556730" y="1673317"/>
                </a:lnTo>
                <a:lnTo>
                  <a:pt x="0" y="167331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105882" y="8519258"/>
            <a:ext cx="1459164" cy="1431197"/>
          </a:xfrm>
          <a:custGeom>
            <a:avLst/>
            <a:gdLst/>
            <a:ahLst/>
            <a:cxnLst/>
            <a:rect r="r" b="b" t="t" l="l"/>
            <a:pathLst>
              <a:path h="1431197" w="1459164">
                <a:moveTo>
                  <a:pt x="0" y="0"/>
                </a:moveTo>
                <a:lnTo>
                  <a:pt x="1459164" y="0"/>
                </a:lnTo>
                <a:lnTo>
                  <a:pt x="1459164" y="1431196"/>
                </a:lnTo>
                <a:lnTo>
                  <a:pt x="0" y="143119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267151" y="595433"/>
            <a:ext cx="729582" cy="1723422"/>
          </a:xfrm>
          <a:custGeom>
            <a:avLst/>
            <a:gdLst/>
            <a:ahLst/>
            <a:cxnLst/>
            <a:rect r="r" b="b" t="t" l="l"/>
            <a:pathLst>
              <a:path h="1723422" w="729582">
                <a:moveTo>
                  <a:pt x="0" y="0"/>
                </a:moveTo>
                <a:lnTo>
                  <a:pt x="729582" y="0"/>
                </a:lnTo>
                <a:lnTo>
                  <a:pt x="729582" y="1723422"/>
                </a:lnTo>
                <a:lnTo>
                  <a:pt x="0" y="1723422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56000" y="160859"/>
            <a:ext cx="5982855" cy="10370282"/>
            <a:chOff x="0" y="0"/>
            <a:chExt cx="7977140" cy="1382704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7977140" cy="3456761"/>
            </a:xfrm>
            <a:custGeom>
              <a:avLst/>
              <a:gdLst/>
              <a:ahLst/>
              <a:cxnLst/>
              <a:rect r="r" b="b" t="t" l="l"/>
              <a:pathLst>
                <a:path h="3456761" w="7977140">
                  <a:moveTo>
                    <a:pt x="0" y="0"/>
                  </a:moveTo>
                  <a:lnTo>
                    <a:pt x="7977140" y="0"/>
                  </a:lnTo>
                  <a:lnTo>
                    <a:pt x="7977140" y="3456761"/>
                  </a:lnTo>
                  <a:lnTo>
                    <a:pt x="0" y="34567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3456761"/>
              <a:ext cx="7977140" cy="3456761"/>
            </a:xfrm>
            <a:custGeom>
              <a:avLst/>
              <a:gdLst/>
              <a:ahLst/>
              <a:cxnLst/>
              <a:rect r="r" b="b" t="t" l="l"/>
              <a:pathLst>
                <a:path h="3456761" w="7977140">
                  <a:moveTo>
                    <a:pt x="0" y="0"/>
                  </a:moveTo>
                  <a:lnTo>
                    <a:pt x="7977140" y="0"/>
                  </a:lnTo>
                  <a:lnTo>
                    <a:pt x="7977140" y="3456761"/>
                  </a:lnTo>
                  <a:lnTo>
                    <a:pt x="0" y="34567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0" y="6913522"/>
              <a:ext cx="7977140" cy="3456761"/>
            </a:xfrm>
            <a:custGeom>
              <a:avLst/>
              <a:gdLst/>
              <a:ahLst/>
              <a:cxnLst/>
              <a:rect r="r" b="b" t="t" l="l"/>
              <a:pathLst>
                <a:path h="3456761" w="7977140">
                  <a:moveTo>
                    <a:pt x="0" y="0"/>
                  </a:moveTo>
                  <a:lnTo>
                    <a:pt x="7977140" y="0"/>
                  </a:lnTo>
                  <a:lnTo>
                    <a:pt x="7977140" y="3456760"/>
                  </a:lnTo>
                  <a:lnTo>
                    <a:pt x="0" y="34567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0" y="10370282"/>
              <a:ext cx="7977140" cy="3456761"/>
            </a:xfrm>
            <a:custGeom>
              <a:avLst/>
              <a:gdLst/>
              <a:ahLst/>
              <a:cxnLst/>
              <a:rect r="r" b="b" t="t" l="l"/>
              <a:pathLst>
                <a:path h="3456761" w="7977140">
                  <a:moveTo>
                    <a:pt x="0" y="0"/>
                  </a:moveTo>
                  <a:lnTo>
                    <a:pt x="7977140" y="0"/>
                  </a:lnTo>
                  <a:lnTo>
                    <a:pt x="7977140" y="3456761"/>
                  </a:lnTo>
                  <a:lnTo>
                    <a:pt x="0" y="34567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7" id="7"/>
            <p:cNvSpPr txBox="true"/>
            <p:nvPr/>
          </p:nvSpPr>
          <p:spPr>
            <a:xfrm rot="0">
              <a:off x="0" y="3168503"/>
              <a:ext cx="1569179" cy="1845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6"/>
                </a:lnSpc>
              </a:pPr>
              <a:r>
                <a:rPr lang="en-US" b="true" sz="862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teacherpirouette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6601523"/>
              <a:ext cx="1569179" cy="1845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6"/>
                </a:lnSpc>
              </a:pPr>
              <a:r>
                <a:rPr lang="en-US" b="true" sz="862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teacherpirouette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10065799"/>
              <a:ext cx="1569179" cy="1845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6"/>
                </a:lnSpc>
              </a:pPr>
              <a:r>
                <a:rPr lang="en-US" b="true" sz="862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teacherpirouette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13530075"/>
              <a:ext cx="1569179" cy="1845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6"/>
                </a:lnSpc>
              </a:pPr>
              <a:r>
                <a:rPr lang="en-US" b="true" sz="862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teacherpirouette</a:t>
              </a: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1225833" y="8384458"/>
            <a:ext cx="1228117" cy="1700796"/>
          </a:xfrm>
          <a:custGeom>
            <a:avLst/>
            <a:gdLst/>
            <a:ahLst/>
            <a:cxnLst/>
            <a:rect r="r" b="b" t="t" l="l"/>
            <a:pathLst>
              <a:path h="1700796" w="1228117">
                <a:moveTo>
                  <a:pt x="0" y="0"/>
                </a:moveTo>
                <a:lnTo>
                  <a:pt x="1228117" y="0"/>
                </a:lnTo>
                <a:lnTo>
                  <a:pt x="1228117" y="1700796"/>
                </a:lnTo>
                <a:lnTo>
                  <a:pt x="0" y="170079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105882" y="3308874"/>
            <a:ext cx="1459164" cy="1405053"/>
          </a:xfrm>
          <a:custGeom>
            <a:avLst/>
            <a:gdLst/>
            <a:ahLst/>
            <a:cxnLst/>
            <a:rect r="r" b="b" t="t" l="l"/>
            <a:pathLst>
              <a:path h="1405053" w="1459164">
                <a:moveTo>
                  <a:pt x="0" y="0"/>
                </a:moveTo>
                <a:lnTo>
                  <a:pt x="1459164" y="0"/>
                </a:lnTo>
                <a:lnTo>
                  <a:pt x="1459164" y="1405054"/>
                </a:lnTo>
                <a:lnTo>
                  <a:pt x="0" y="1405054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114736" y="6253723"/>
            <a:ext cx="1450310" cy="777124"/>
          </a:xfrm>
          <a:custGeom>
            <a:avLst/>
            <a:gdLst/>
            <a:ahLst/>
            <a:cxnLst/>
            <a:rect r="r" b="b" t="t" l="l"/>
            <a:pathLst>
              <a:path h="777124" w="1450310">
                <a:moveTo>
                  <a:pt x="0" y="0"/>
                </a:moveTo>
                <a:lnTo>
                  <a:pt x="1450310" y="0"/>
                </a:lnTo>
                <a:lnTo>
                  <a:pt x="1450310" y="777124"/>
                </a:lnTo>
                <a:lnTo>
                  <a:pt x="0" y="777124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142151" y="684881"/>
            <a:ext cx="1422895" cy="1544526"/>
          </a:xfrm>
          <a:custGeom>
            <a:avLst/>
            <a:gdLst/>
            <a:ahLst/>
            <a:cxnLst/>
            <a:rect r="r" b="b" t="t" l="l"/>
            <a:pathLst>
              <a:path h="1544526" w="1422895">
                <a:moveTo>
                  <a:pt x="0" y="0"/>
                </a:moveTo>
                <a:lnTo>
                  <a:pt x="1422895" y="0"/>
                </a:lnTo>
                <a:lnTo>
                  <a:pt x="1422895" y="1544526"/>
                </a:lnTo>
                <a:lnTo>
                  <a:pt x="0" y="154452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DAHNpi9bLK8</dc:identifier>
  <dcterms:modified xsi:type="dcterms:W3CDTF">2011-08-01T06:04:30Z</dcterms:modified>
  <cp:revision>1</cp:revision>
  <dc:title>Étiquettes Prénoms objets kawaii</dc:title>
</cp:coreProperties>
</file>