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7556500" cy="10693400"/>
  <p:notesSz cx="6858000" cy="9144000"/>
  <p:embeddedFontLst>
    <p:embeddedFont>
      <p:font typeface="Open Sans Bold" charset="1" panose="020B0806030504020204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8100000">
            <a:off x="268442" y="-682514"/>
            <a:ext cx="3004669" cy="3004669"/>
          </a:xfrm>
          <a:custGeom>
            <a:avLst/>
            <a:gdLst/>
            <a:ahLst/>
            <a:cxnLst/>
            <a:rect r="r" b="b" t="t" l="l"/>
            <a:pathLst>
              <a:path h="3004669" w="3004669">
                <a:moveTo>
                  <a:pt x="0" y="0"/>
                </a:moveTo>
                <a:lnTo>
                  <a:pt x="3004668" y="0"/>
                </a:lnTo>
                <a:lnTo>
                  <a:pt x="3004668" y="3004669"/>
                </a:lnTo>
                <a:lnTo>
                  <a:pt x="0" y="30046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52441" y="428573"/>
            <a:ext cx="1889617" cy="782496"/>
            <a:chOff x="0" y="0"/>
            <a:chExt cx="677196" cy="28042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77196" cy="280429"/>
            </a:xfrm>
            <a:custGeom>
              <a:avLst/>
              <a:gdLst/>
              <a:ahLst/>
              <a:cxnLst/>
              <a:rect r="r" b="b" t="t" l="l"/>
              <a:pathLst>
                <a:path h="280429" w="677196">
                  <a:moveTo>
                    <a:pt x="40971" y="0"/>
                  </a:moveTo>
                  <a:lnTo>
                    <a:pt x="636225" y="0"/>
                  </a:lnTo>
                  <a:cubicBezTo>
                    <a:pt x="647091" y="0"/>
                    <a:pt x="657512" y="4317"/>
                    <a:pt x="665196" y="12000"/>
                  </a:cubicBezTo>
                  <a:cubicBezTo>
                    <a:pt x="672879" y="19684"/>
                    <a:pt x="677196" y="30105"/>
                    <a:pt x="677196" y="40971"/>
                  </a:cubicBezTo>
                  <a:lnTo>
                    <a:pt x="677196" y="239458"/>
                  </a:lnTo>
                  <a:cubicBezTo>
                    <a:pt x="677196" y="250324"/>
                    <a:pt x="672879" y="260745"/>
                    <a:pt x="665196" y="268429"/>
                  </a:cubicBezTo>
                  <a:cubicBezTo>
                    <a:pt x="657512" y="276112"/>
                    <a:pt x="647091" y="280429"/>
                    <a:pt x="636225" y="280429"/>
                  </a:cubicBezTo>
                  <a:lnTo>
                    <a:pt x="40971" y="280429"/>
                  </a:lnTo>
                  <a:cubicBezTo>
                    <a:pt x="30105" y="280429"/>
                    <a:pt x="19684" y="276112"/>
                    <a:pt x="12000" y="268429"/>
                  </a:cubicBezTo>
                  <a:cubicBezTo>
                    <a:pt x="4317" y="260745"/>
                    <a:pt x="0" y="250324"/>
                    <a:pt x="0" y="239458"/>
                  </a:cubicBezTo>
                  <a:lnTo>
                    <a:pt x="0" y="40971"/>
                  </a:lnTo>
                  <a:cubicBezTo>
                    <a:pt x="0" y="30105"/>
                    <a:pt x="4317" y="19684"/>
                    <a:pt x="12000" y="12000"/>
                  </a:cubicBezTo>
                  <a:cubicBezTo>
                    <a:pt x="19684" y="4317"/>
                    <a:pt x="30105" y="0"/>
                    <a:pt x="40971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E2A9F1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677196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-5400000">
            <a:off x="52373" y="758647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4469549" y="414176"/>
            <a:ext cx="1931659" cy="782496"/>
            <a:chOff x="0" y="0"/>
            <a:chExt cx="692263" cy="28042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92263" cy="280429"/>
            </a:xfrm>
            <a:custGeom>
              <a:avLst/>
              <a:gdLst/>
              <a:ahLst/>
              <a:cxnLst/>
              <a:rect r="r" b="b" t="t" l="l"/>
              <a:pathLst>
                <a:path h="280429" w="692263">
                  <a:moveTo>
                    <a:pt x="40079" y="0"/>
                  </a:moveTo>
                  <a:lnTo>
                    <a:pt x="652184" y="0"/>
                  </a:lnTo>
                  <a:cubicBezTo>
                    <a:pt x="674319" y="0"/>
                    <a:pt x="692263" y="17944"/>
                    <a:pt x="692263" y="40079"/>
                  </a:cubicBezTo>
                  <a:lnTo>
                    <a:pt x="692263" y="240350"/>
                  </a:lnTo>
                  <a:cubicBezTo>
                    <a:pt x="692263" y="262485"/>
                    <a:pt x="674319" y="280429"/>
                    <a:pt x="652184" y="280429"/>
                  </a:cubicBezTo>
                  <a:lnTo>
                    <a:pt x="40079" y="280429"/>
                  </a:lnTo>
                  <a:cubicBezTo>
                    <a:pt x="17944" y="280429"/>
                    <a:pt x="0" y="262485"/>
                    <a:pt x="0" y="240350"/>
                  </a:cubicBezTo>
                  <a:lnTo>
                    <a:pt x="0" y="40079"/>
                  </a:lnTo>
                  <a:cubicBezTo>
                    <a:pt x="0" y="17944"/>
                    <a:pt x="17944" y="0"/>
                    <a:pt x="40079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FDD665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28575"/>
              <a:ext cx="692263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-5400000">
            <a:off x="3869585" y="744251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-8100000">
            <a:off x="3933044" y="-696910"/>
            <a:ext cx="3004669" cy="3004669"/>
          </a:xfrm>
          <a:custGeom>
            <a:avLst/>
            <a:gdLst/>
            <a:ahLst/>
            <a:cxnLst/>
            <a:rect r="r" b="b" t="t" l="l"/>
            <a:pathLst>
              <a:path h="3004669" w="3004669">
                <a:moveTo>
                  <a:pt x="0" y="0"/>
                </a:moveTo>
                <a:lnTo>
                  <a:pt x="3004669" y="0"/>
                </a:lnTo>
                <a:lnTo>
                  <a:pt x="3004669" y="3004668"/>
                </a:lnTo>
                <a:lnTo>
                  <a:pt x="0" y="30046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4317307" y="414176"/>
            <a:ext cx="1889617" cy="782496"/>
            <a:chOff x="0" y="0"/>
            <a:chExt cx="677196" cy="28042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77196" cy="280429"/>
            </a:xfrm>
            <a:custGeom>
              <a:avLst/>
              <a:gdLst/>
              <a:ahLst/>
              <a:cxnLst/>
              <a:rect r="r" b="b" t="t" l="l"/>
              <a:pathLst>
                <a:path h="280429" w="677196">
                  <a:moveTo>
                    <a:pt x="40971" y="0"/>
                  </a:moveTo>
                  <a:lnTo>
                    <a:pt x="636225" y="0"/>
                  </a:lnTo>
                  <a:cubicBezTo>
                    <a:pt x="647091" y="0"/>
                    <a:pt x="657512" y="4317"/>
                    <a:pt x="665196" y="12000"/>
                  </a:cubicBezTo>
                  <a:cubicBezTo>
                    <a:pt x="672879" y="19684"/>
                    <a:pt x="677196" y="30105"/>
                    <a:pt x="677196" y="40971"/>
                  </a:cubicBezTo>
                  <a:lnTo>
                    <a:pt x="677196" y="239458"/>
                  </a:lnTo>
                  <a:cubicBezTo>
                    <a:pt x="677196" y="250324"/>
                    <a:pt x="672879" y="260745"/>
                    <a:pt x="665196" y="268429"/>
                  </a:cubicBezTo>
                  <a:cubicBezTo>
                    <a:pt x="657512" y="276112"/>
                    <a:pt x="647091" y="280429"/>
                    <a:pt x="636225" y="280429"/>
                  </a:cubicBezTo>
                  <a:lnTo>
                    <a:pt x="40971" y="280429"/>
                  </a:lnTo>
                  <a:cubicBezTo>
                    <a:pt x="30105" y="280429"/>
                    <a:pt x="19684" y="276112"/>
                    <a:pt x="12000" y="268429"/>
                  </a:cubicBezTo>
                  <a:cubicBezTo>
                    <a:pt x="4317" y="260745"/>
                    <a:pt x="0" y="250324"/>
                    <a:pt x="0" y="239458"/>
                  </a:cubicBezTo>
                  <a:lnTo>
                    <a:pt x="0" y="40971"/>
                  </a:lnTo>
                  <a:cubicBezTo>
                    <a:pt x="0" y="30105"/>
                    <a:pt x="4317" y="19684"/>
                    <a:pt x="12000" y="12000"/>
                  </a:cubicBezTo>
                  <a:cubicBezTo>
                    <a:pt x="19684" y="4317"/>
                    <a:pt x="30105" y="0"/>
                    <a:pt x="40971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DD2E44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28575"/>
              <a:ext cx="677196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-5400000">
            <a:off x="3718664" y="744251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-8100000">
            <a:off x="268442" y="325968"/>
            <a:ext cx="3004669" cy="3004669"/>
          </a:xfrm>
          <a:custGeom>
            <a:avLst/>
            <a:gdLst/>
            <a:ahLst/>
            <a:cxnLst/>
            <a:rect r="r" b="b" t="t" l="l"/>
            <a:pathLst>
              <a:path h="3004669" w="3004669">
                <a:moveTo>
                  <a:pt x="0" y="0"/>
                </a:moveTo>
                <a:lnTo>
                  <a:pt x="3004668" y="0"/>
                </a:lnTo>
                <a:lnTo>
                  <a:pt x="3004668" y="3004669"/>
                </a:lnTo>
                <a:lnTo>
                  <a:pt x="0" y="30046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652441" y="1437055"/>
            <a:ext cx="1889617" cy="782496"/>
            <a:chOff x="0" y="0"/>
            <a:chExt cx="677196" cy="280429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77196" cy="280429"/>
            </a:xfrm>
            <a:custGeom>
              <a:avLst/>
              <a:gdLst/>
              <a:ahLst/>
              <a:cxnLst/>
              <a:rect r="r" b="b" t="t" l="l"/>
              <a:pathLst>
                <a:path h="280429" w="677196">
                  <a:moveTo>
                    <a:pt x="40971" y="0"/>
                  </a:moveTo>
                  <a:lnTo>
                    <a:pt x="636225" y="0"/>
                  </a:lnTo>
                  <a:cubicBezTo>
                    <a:pt x="647091" y="0"/>
                    <a:pt x="657512" y="4317"/>
                    <a:pt x="665196" y="12000"/>
                  </a:cubicBezTo>
                  <a:cubicBezTo>
                    <a:pt x="672879" y="19684"/>
                    <a:pt x="677196" y="30105"/>
                    <a:pt x="677196" y="40971"/>
                  </a:cubicBezTo>
                  <a:lnTo>
                    <a:pt x="677196" y="239458"/>
                  </a:lnTo>
                  <a:cubicBezTo>
                    <a:pt x="677196" y="250324"/>
                    <a:pt x="672879" y="260745"/>
                    <a:pt x="665196" y="268429"/>
                  </a:cubicBezTo>
                  <a:cubicBezTo>
                    <a:pt x="657512" y="276112"/>
                    <a:pt x="647091" y="280429"/>
                    <a:pt x="636225" y="280429"/>
                  </a:cubicBezTo>
                  <a:lnTo>
                    <a:pt x="40971" y="280429"/>
                  </a:lnTo>
                  <a:cubicBezTo>
                    <a:pt x="30105" y="280429"/>
                    <a:pt x="19684" y="276112"/>
                    <a:pt x="12000" y="268429"/>
                  </a:cubicBezTo>
                  <a:cubicBezTo>
                    <a:pt x="4317" y="260745"/>
                    <a:pt x="0" y="250324"/>
                    <a:pt x="0" y="239458"/>
                  </a:cubicBezTo>
                  <a:lnTo>
                    <a:pt x="0" y="40971"/>
                  </a:lnTo>
                  <a:cubicBezTo>
                    <a:pt x="0" y="30105"/>
                    <a:pt x="4317" y="19684"/>
                    <a:pt x="12000" y="12000"/>
                  </a:cubicBezTo>
                  <a:cubicBezTo>
                    <a:pt x="19684" y="4317"/>
                    <a:pt x="30105" y="0"/>
                    <a:pt x="40971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28575"/>
              <a:ext cx="677196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-5400000">
            <a:off x="52373" y="1767130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4469549" y="1422659"/>
            <a:ext cx="1931659" cy="782496"/>
            <a:chOff x="0" y="0"/>
            <a:chExt cx="692263" cy="280429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92263" cy="280429"/>
            </a:xfrm>
            <a:custGeom>
              <a:avLst/>
              <a:gdLst/>
              <a:ahLst/>
              <a:cxnLst/>
              <a:rect r="r" b="b" t="t" l="l"/>
              <a:pathLst>
                <a:path h="280429" w="692263">
                  <a:moveTo>
                    <a:pt x="40079" y="0"/>
                  </a:moveTo>
                  <a:lnTo>
                    <a:pt x="652184" y="0"/>
                  </a:lnTo>
                  <a:cubicBezTo>
                    <a:pt x="674319" y="0"/>
                    <a:pt x="692263" y="17944"/>
                    <a:pt x="692263" y="40079"/>
                  </a:cubicBezTo>
                  <a:lnTo>
                    <a:pt x="692263" y="240350"/>
                  </a:lnTo>
                  <a:cubicBezTo>
                    <a:pt x="692263" y="262485"/>
                    <a:pt x="674319" y="280429"/>
                    <a:pt x="652184" y="280429"/>
                  </a:cubicBezTo>
                  <a:lnTo>
                    <a:pt x="40079" y="280429"/>
                  </a:lnTo>
                  <a:cubicBezTo>
                    <a:pt x="17944" y="280429"/>
                    <a:pt x="0" y="262485"/>
                    <a:pt x="0" y="240350"/>
                  </a:cubicBezTo>
                  <a:lnTo>
                    <a:pt x="0" y="40079"/>
                  </a:lnTo>
                  <a:cubicBezTo>
                    <a:pt x="0" y="17944"/>
                    <a:pt x="17944" y="0"/>
                    <a:pt x="40079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FDD665"/>
              </a:solidFill>
              <a:prstDash val="solid"/>
              <a:miter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28575"/>
              <a:ext cx="692263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4" id="24"/>
          <p:cNvSpPr txBox="true"/>
          <p:nvPr/>
        </p:nvSpPr>
        <p:spPr>
          <a:xfrm rot="-5400000">
            <a:off x="3869585" y="1752733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Freeform 25" id="25"/>
          <p:cNvSpPr/>
          <p:nvPr/>
        </p:nvSpPr>
        <p:spPr>
          <a:xfrm flipH="false" flipV="false" rot="-8100000">
            <a:off x="3933044" y="311572"/>
            <a:ext cx="3004669" cy="3004669"/>
          </a:xfrm>
          <a:custGeom>
            <a:avLst/>
            <a:gdLst/>
            <a:ahLst/>
            <a:cxnLst/>
            <a:rect r="r" b="b" t="t" l="l"/>
            <a:pathLst>
              <a:path h="3004669" w="3004669">
                <a:moveTo>
                  <a:pt x="0" y="0"/>
                </a:moveTo>
                <a:lnTo>
                  <a:pt x="3004669" y="0"/>
                </a:lnTo>
                <a:lnTo>
                  <a:pt x="3004669" y="3004669"/>
                </a:lnTo>
                <a:lnTo>
                  <a:pt x="0" y="300466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6" id="26"/>
          <p:cNvGrpSpPr/>
          <p:nvPr/>
        </p:nvGrpSpPr>
        <p:grpSpPr>
          <a:xfrm rot="0">
            <a:off x="4317307" y="1422659"/>
            <a:ext cx="1889617" cy="782496"/>
            <a:chOff x="0" y="0"/>
            <a:chExt cx="677196" cy="280429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677196" cy="280429"/>
            </a:xfrm>
            <a:custGeom>
              <a:avLst/>
              <a:gdLst/>
              <a:ahLst/>
              <a:cxnLst/>
              <a:rect r="r" b="b" t="t" l="l"/>
              <a:pathLst>
                <a:path h="280429" w="677196">
                  <a:moveTo>
                    <a:pt x="40971" y="0"/>
                  </a:moveTo>
                  <a:lnTo>
                    <a:pt x="636225" y="0"/>
                  </a:lnTo>
                  <a:cubicBezTo>
                    <a:pt x="647091" y="0"/>
                    <a:pt x="657512" y="4317"/>
                    <a:pt x="665196" y="12000"/>
                  </a:cubicBezTo>
                  <a:cubicBezTo>
                    <a:pt x="672879" y="19684"/>
                    <a:pt x="677196" y="30105"/>
                    <a:pt x="677196" y="40971"/>
                  </a:cubicBezTo>
                  <a:lnTo>
                    <a:pt x="677196" y="239458"/>
                  </a:lnTo>
                  <a:cubicBezTo>
                    <a:pt x="677196" y="250324"/>
                    <a:pt x="672879" y="260745"/>
                    <a:pt x="665196" y="268429"/>
                  </a:cubicBezTo>
                  <a:cubicBezTo>
                    <a:pt x="657512" y="276112"/>
                    <a:pt x="647091" y="280429"/>
                    <a:pt x="636225" y="280429"/>
                  </a:cubicBezTo>
                  <a:lnTo>
                    <a:pt x="40971" y="280429"/>
                  </a:lnTo>
                  <a:cubicBezTo>
                    <a:pt x="30105" y="280429"/>
                    <a:pt x="19684" y="276112"/>
                    <a:pt x="12000" y="268429"/>
                  </a:cubicBezTo>
                  <a:cubicBezTo>
                    <a:pt x="4317" y="260745"/>
                    <a:pt x="0" y="250324"/>
                    <a:pt x="0" y="239458"/>
                  </a:cubicBezTo>
                  <a:lnTo>
                    <a:pt x="0" y="40971"/>
                  </a:lnTo>
                  <a:cubicBezTo>
                    <a:pt x="0" y="30105"/>
                    <a:pt x="4317" y="19684"/>
                    <a:pt x="12000" y="12000"/>
                  </a:cubicBezTo>
                  <a:cubicBezTo>
                    <a:pt x="19684" y="4317"/>
                    <a:pt x="30105" y="0"/>
                    <a:pt x="40971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00BF63"/>
              </a:solidFill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-28575"/>
              <a:ext cx="677196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9" id="29"/>
          <p:cNvSpPr txBox="true"/>
          <p:nvPr/>
        </p:nvSpPr>
        <p:spPr>
          <a:xfrm rot="-5400000">
            <a:off x="3718664" y="1752733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Freeform 30" id="30"/>
          <p:cNvSpPr/>
          <p:nvPr/>
        </p:nvSpPr>
        <p:spPr>
          <a:xfrm flipH="false" flipV="false" rot="-8100000">
            <a:off x="268442" y="1334451"/>
            <a:ext cx="3004669" cy="3004669"/>
          </a:xfrm>
          <a:custGeom>
            <a:avLst/>
            <a:gdLst/>
            <a:ahLst/>
            <a:cxnLst/>
            <a:rect r="r" b="b" t="t" l="l"/>
            <a:pathLst>
              <a:path h="3004669" w="3004669">
                <a:moveTo>
                  <a:pt x="0" y="0"/>
                </a:moveTo>
                <a:lnTo>
                  <a:pt x="3004668" y="0"/>
                </a:lnTo>
                <a:lnTo>
                  <a:pt x="3004668" y="3004669"/>
                </a:lnTo>
                <a:lnTo>
                  <a:pt x="0" y="300466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1" id="31"/>
          <p:cNvGrpSpPr/>
          <p:nvPr/>
        </p:nvGrpSpPr>
        <p:grpSpPr>
          <a:xfrm rot="0">
            <a:off x="652441" y="2445537"/>
            <a:ext cx="1889617" cy="782496"/>
            <a:chOff x="0" y="0"/>
            <a:chExt cx="677196" cy="280429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677196" cy="280429"/>
            </a:xfrm>
            <a:custGeom>
              <a:avLst/>
              <a:gdLst/>
              <a:ahLst/>
              <a:cxnLst/>
              <a:rect r="r" b="b" t="t" l="l"/>
              <a:pathLst>
                <a:path h="280429" w="677196">
                  <a:moveTo>
                    <a:pt x="40971" y="0"/>
                  </a:moveTo>
                  <a:lnTo>
                    <a:pt x="636225" y="0"/>
                  </a:lnTo>
                  <a:cubicBezTo>
                    <a:pt x="647091" y="0"/>
                    <a:pt x="657512" y="4317"/>
                    <a:pt x="665196" y="12000"/>
                  </a:cubicBezTo>
                  <a:cubicBezTo>
                    <a:pt x="672879" y="19684"/>
                    <a:pt x="677196" y="30105"/>
                    <a:pt x="677196" y="40971"/>
                  </a:cubicBezTo>
                  <a:lnTo>
                    <a:pt x="677196" y="239458"/>
                  </a:lnTo>
                  <a:cubicBezTo>
                    <a:pt x="677196" y="250324"/>
                    <a:pt x="672879" y="260745"/>
                    <a:pt x="665196" y="268429"/>
                  </a:cubicBezTo>
                  <a:cubicBezTo>
                    <a:pt x="657512" y="276112"/>
                    <a:pt x="647091" y="280429"/>
                    <a:pt x="636225" y="280429"/>
                  </a:cubicBezTo>
                  <a:lnTo>
                    <a:pt x="40971" y="280429"/>
                  </a:lnTo>
                  <a:cubicBezTo>
                    <a:pt x="30105" y="280429"/>
                    <a:pt x="19684" y="276112"/>
                    <a:pt x="12000" y="268429"/>
                  </a:cubicBezTo>
                  <a:cubicBezTo>
                    <a:pt x="4317" y="260745"/>
                    <a:pt x="0" y="250324"/>
                    <a:pt x="0" y="239458"/>
                  </a:cubicBezTo>
                  <a:lnTo>
                    <a:pt x="0" y="40971"/>
                  </a:lnTo>
                  <a:cubicBezTo>
                    <a:pt x="0" y="30105"/>
                    <a:pt x="4317" y="19684"/>
                    <a:pt x="12000" y="12000"/>
                  </a:cubicBezTo>
                  <a:cubicBezTo>
                    <a:pt x="19684" y="4317"/>
                    <a:pt x="30105" y="0"/>
                    <a:pt x="40971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33" id="33"/>
            <p:cNvSpPr txBox="true"/>
            <p:nvPr/>
          </p:nvSpPr>
          <p:spPr>
            <a:xfrm>
              <a:off x="0" y="-28575"/>
              <a:ext cx="677196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-5400000">
            <a:off x="52373" y="2775612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4469549" y="2431141"/>
            <a:ext cx="1931659" cy="782496"/>
            <a:chOff x="0" y="0"/>
            <a:chExt cx="692263" cy="280429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692263" cy="280429"/>
            </a:xfrm>
            <a:custGeom>
              <a:avLst/>
              <a:gdLst/>
              <a:ahLst/>
              <a:cxnLst/>
              <a:rect r="r" b="b" t="t" l="l"/>
              <a:pathLst>
                <a:path h="280429" w="692263">
                  <a:moveTo>
                    <a:pt x="40079" y="0"/>
                  </a:moveTo>
                  <a:lnTo>
                    <a:pt x="652184" y="0"/>
                  </a:lnTo>
                  <a:cubicBezTo>
                    <a:pt x="674319" y="0"/>
                    <a:pt x="692263" y="17944"/>
                    <a:pt x="692263" y="40079"/>
                  </a:cubicBezTo>
                  <a:lnTo>
                    <a:pt x="692263" y="240350"/>
                  </a:lnTo>
                  <a:cubicBezTo>
                    <a:pt x="692263" y="262485"/>
                    <a:pt x="674319" y="280429"/>
                    <a:pt x="652184" y="280429"/>
                  </a:cubicBezTo>
                  <a:lnTo>
                    <a:pt x="40079" y="280429"/>
                  </a:lnTo>
                  <a:cubicBezTo>
                    <a:pt x="17944" y="280429"/>
                    <a:pt x="0" y="262485"/>
                    <a:pt x="0" y="240350"/>
                  </a:cubicBezTo>
                  <a:lnTo>
                    <a:pt x="0" y="40079"/>
                  </a:lnTo>
                  <a:cubicBezTo>
                    <a:pt x="0" y="17944"/>
                    <a:pt x="17944" y="0"/>
                    <a:pt x="40079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FDD665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28575"/>
              <a:ext cx="692263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8" id="38"/>
          <p:cNvSpPr txBox="true"/>
          <p:nvPr/>
        </p:nvSpPr>
        <p:spPr>
          <a:xfrm rot="-5400000">
            <a:off x="3869585" y="2761216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Freeform 39" id="39"/>
          <p:cNvSpPr/>
          <p:nvPr/>
        </p:nvSpPr>
        <p:spPr>
          <a:xfrm flipH="false" flipV="false" rot="-8100000">
            <a:off x="3933044" y="1320055"/>
            <a:ext cx="3004669" cy="3004669"/>
          </a:xfrm>
          <a:custGeom>
            <a:avLst/>
            <a:gdLst/>
            <a:ahLst/>
            <a:cxnLst/>
            <a:rect r="r" b="b" t="t" l="l"/>
            <a:pathLst>
              <a:path h="3004669" w="3004669">
                <a:moveTo>
                  <a:pt x="0" y="0"/>
                </a:moveTo>
                <a:lnTo>
                  <a:pt x="3004669" y="0"/>
                </a:lnTo>
                <a:lnTo>
                  <a:pt x="3004669" y="3004668"/>
                </a:lnTo>
                <a:lnTo>
                  <a:pt x="0" y="300466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0" id="40"/>
          <p:cNvGrpSpPr/>
          <p:nvPr/>
        </p:nvGrpSpPr>
        <p:grpSpPr>
          <a:xfrm rot="0">
            <a:off x="4317307" y="2431141"/>
            <a:ext cx="1889617" cy="782496"/>
            <a:chOff x="0" y="0"/>
            <a:chExt cx="677196" cy="280429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677196" cy="280429"/>
            </a:xfrm>
            <a:custGeom>
              <a:avLst/>
              <a:gdLst/>
              <a:ahLst/>
              <a:cxnLst/>
              <a:rect r="r" b="b" t="t" l="l"/>
              <a:pathLst>
                <a:path h="280429" w="677196">
                  <a:moveTo>
                    <a:pt x="40971" y="0"/>
                  </a:moveTo>
                  <a:lnTo>
                    <a:pt x="636225" y="0"/>
                  </a:lnTo>
                  <a:cubicBezTo>
                    <a:pt x="647091" y="0"/>
                    <a:pt x="657512" y="4317"/>
                    <a:pt x="665196" y="12000"/>
                  </a:cubicBezTo>
                  <a:cubicBezTo>
                    <a:pt x="672879" y="19684"/>
                    <a:pt x="677196" y="30105"/>
                    <a:pt x="677196" y="40971"/>
                  </a:cubicBezTo>
                  <a:lnTo>
                    <a:pt x="677196" y="239458"/>
                  </a:lnTo>
                  <a:cubicBezTo>
                    <a:pt x="677196" y="250324"/>
                    <a:pt x="672879" y="260745"/>
                    <a:pt x="665196" y="268429"/>
                  </a:cubicBezTo>
                  <a:cubicBezTo>
                    <a:pt x="657512" y="276112"/>
                    <a:pt x="647091" y="280429"/>
                    <a:pt x="636225" y="280429"/>
                  </a:cubicBezTo>
                  <a:lnTo>
                    <a:pt x="40971" y="280429"/>
                  </a:lnTo>
                  <a:cubicBezTo>
                    <a:pt x="30105" y="280429"/>
                    <a:pt x="19684" y="276112"/>
                    <a:pt x="12000" y="268429"/>
                  </a:cubicBezTo>
                  <a:cubicBezTo>
                    <a:pt x="4317" y="260745"/>
                    <a:pt x="0" y="250324"/>
                    <a:pt x="0" y="239458"/>
                  </a:cubicBezTo>
                  <a:lnTo>
                    <a:pt x="0" y="40971"/>
                  </a:lnTo>
                  <a:cubicBezTo>
                    <a:pt x="0" y="30105"/>
                    <a:pt x="4317" y="19684"/>
                    <a:pt x="12000" y="12000"/>
                  </a:cubicBezTo>
                  <a:cubicBezTo>
                    <a:pt x="19684" y="4317"/>
                    <a:pt x="30105" y="0"/>
                    <a:pt x="40971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00BF63"/>
              </a:solidFill>
              <a:prstDash val="solid"/>
              <a:miter/>
            </a:ln>
          </p:spPr>
        </p:sp>
        <p:sp>
          <p:nvSpPr>
            <p:cNvPr name="TextBox 42" id="42"/>
            <p:cNvSpPr txBox="true"/>
            <p:nvPr/>
          </p:nvSpPr>
          <p:spPr>
            <a:xfrm>
              <a:off x="0" y="-28575"/>
              <a:ext cx="677196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43" id="43"/>
          <p:cNvSpPr txBox="true"/>
          <p:nvPr/>
        </p:nvSpPr>
        <p:spPr>
          <a:xfrm rot="-5400000">
            <a:off x="3718664" y="2761216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Freeform 44" id="44"/>
          <p:cNvSpPr/>
          <p:nvPr/>
        </p:nvSpPr>
        <p:spPr>
          <a:xfrm flipH="false" flipV="false" rot="-8100000">
            <a:off x="268442" y="2354401"/>
            <a:ext cx="3004669" cy="3004669"/>
          </a:xfrm>
          <a:custGeom>
            <a:avLst/>
            <a:gdLst/>
            <a:ahLst/>
            <a:cxnLst/>
            <a:rect r="r" b="b" t="t" l="l"/>
            <a:pathLst>
              <a:path h="3004669" w="3004669">
                <a:moveTo>
                  <a:pt x="0" y="0"/>
                </a:moveTo>
                <a:lnTo>
                  <a:pt x="3004668" y="0"/>
                </a:lnTo>
                <a:lnTo>
                  <a:pt x="3004668" y="3004669"/>
                </a:lnTo>
                <a:lnTo>
                  <a:pt x="0" y="30046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5" id="45"/>
          <p:cNvGrpSpPr/>
          <p:nvPr/>
        </p:nvGrpSpPr>
        <p:grpSpPr>
          <a:xfrm rot="0">
            <a:off x="652441" y="3465488"/>
            <a:ext cx="1889617" cy="782496"/>
            <a:chOff x="0" y="0"/>
            <a:chExt cx="677196" cy="280429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677196" cy="280429"/>
            </a:xfrm>
            <a:custGeom>
              <a:avLst/>
              <a:gdLst/>
              <a:ahLst/>
              <a:cxnLst/>
              <a:rect r="r" b="b" t="t" l="l"/>
              <a:pathLst>
                <a:path h="280429" w="677196">
                  <a:moveTo>
                    <a:pt x="40971" y="0"/>
                  </a:moveTo>
                  <a:lnTo>
                    <a:pt x="636225" y="0"/>
                  </a:lnTo>
                  <a:cubicBezTo>
                    <a:pt x="647091" y="0"/>
                    <a:pt x="657512" y="4317"/>
                    <a:pt x="665196" y="12000"/>
                  </a:cubicBezTo>
                  <a:cubicBezTo>
                    <a:pt x="672879" y="19684"/>
                    <a:pt x="677196" y="30105"/>
                    <a:pt x="677196" y="40971"/>
                  </a:cubicBezTo>
                  <a:lnTo>
                    <a:pt x="677196" y="239458"/>
                  </a:lnTo>
                  <a:cubicBezTo>
                    <a:pt x="677196" y="250324"/>
                    <a:pt x="672879" y="260745"/>
                    <a:pt x="665196" y="268429"/>
                  </a:cubicBezTo>
                  <a:cubicBezTo>
                    <a:pt x="657512" y="276112"/>
                    <a:pt x="647091" y="280429"/>
                    <a:pt x="636225" y="280429"/>
                  </a:cubicBezTo>
                  <a:lnTo>
                    <a:pt x="40971" y="280429"/>
                  </a:lnTo>
                  <a:cubicBezTo>
                    <a:pt x="30105" y="280429"/>
                    <a:pt x="19684" y="276112"/>
                    <a:pt x="12000" y="268429"/>
                  </a:cubicBezTo>
                  <a:cubicBezTo>
                    <a:pt x="4317" y="260745"/>
                    <a:pt x="0" y="250324"/>
                    <a:pt x="0" y="239458"/>
                  </a:cubicBezTo>
                  <a:lnTo>
                    <a:pt x="0" y="40971"/>
                  </a:lnTo>
                  <a:cubicBezTo>
                    <a:pt x="0" y="30105"/>
                    <a:pt x="4317" y="19684"/>
                    <a:pt x="12000" y="12000"/>
                  </a:cubicBezTo>
                  <a:cubicBezTo>
                    <a:pt x="19684" y="4317"/>
                    <a:pt x="30105" y="0"/>
                    <a:pt x="40971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E2A9F1"/>
              </a:solidFill>
              <a:prstDash val="solid"/>
              <a:miter/>
            </a:ln>
          </p:spPr>
        </p:sp>
        <p:sp>
          <p:nvSpPr>
            <p:cNvPr name="TextBox 47" id="47"/>
            <p:cNvSpPr txBox="true"/>
            <p:nvPr/>
          </p:nvSpPr>
          <p:spPr>
            <a:xfrm>
              <a:off x="0" y="-28575"/>
              <a:ext cx="677196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48" id="48"/>
          <p:cNvSpPr txBox="true"/>
          <p:nvPr/>
        </p:nvSpPr>
        <p:spPr>
          <a:xfrm rot="-5400000">
            <a:off x="52373" y="3795563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grpSp>
        <p:nvGrpSpPr>
          <p:cNvPr name="Group 49" id="49"/>
          <p:cNvGrpSpPr/>
          <p:nvPr/>
        </p:nvGrpSpPr>
        <p:grpSpPr>
          <a:xfrm rot="0">
            <a:off x="4469549" y="3451092"/>
            <a:ext cx="1931659" cy="782496"/>
            <a:chOff x="0" y="0"/>
            <a:chExt cx="692263" cy="280429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692263" cy="280429"/>
            </a:xfrm>
            <a:custGeom>
              <a:avLst/>
              <a:gdLst/>
              <a:ahLst/>
              <a:cxnLst/>
              <a:rect r="r" b="b" t="t" l="l"/>
              <a:pathLst>
                <a:path h="280429" w="692263">
                  <a:moveTo>
                    <a:pt x="40079" y="0"/>
                  </a:moveTo>
                  <a:lnTo>
                    <a:pt x="652184" y="0"/>
                  </a:lnTo>
                  <a:cubicBezTo>
                    <a:pt x="674319" y="0"/>
                    <a:pt x="692263" y="17944"/>
                    <a:pt x="692263" y="40079"/>
                  </a:cubicBezTo>
                  <a:lnTo>
                    <a:pt x="692263" y="240350"/>
                  </a:lnTo>
                  <a:cubicBezTo>
                    <a:pt x="692263" y="262485"/>
                    <a:pt x="674319" y="280429"/>
                    <a:pt x="652184" y="280429"/>
                  </a:cubicBezTo>
                  <a:lnTo>
                    <a:pt x="40079" y="280429"/>
                  </a:lnTo>
                  <a:cubicBezTo>
                    <a:pt x="17944" y="280429"/>
                    <a:pt x="0" y="262485"/>
                    <a:pt x="0" y="240350"/>
                  </a:cubicBezTo>
                  <a:lnTo>
                    <a:pt x="0" y="40079"/>
                  </a:lnTo>
                  <a:cubicBezTo>
                    <a:pt x="0" y="17944"/>
                    <a:pt x="17944" y="0"/>
                    <a:pt x="40079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FDD665"/>
              </a:solidFill>
              <a:prstDash val="solid"/>
              <a:miter/>
            </a:ln>
          </p:spPr>
        </p:sp>
        <p:sp>
          <p:nvSpPr>
            <p:cNvPr name="TextBox 51" id="51"/>
            <p:cNvSpPr txBox="true"/>
            <p:nvPr/>
          </p:nvSpPr>
          <p:spPr>
            <a:xfrm>
              <a:off x="0" y="-28575"/>
              <a:ext cx="692263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2" id="52"/>
          <p:cNvSpPr txBox="true"/>
          <p:nvPr/>
        </p:nvSpPr>
        <p:spPr>
          <a:xfrm rot="-5400000">
            <a:off x="3869585" y="3781166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Freeform 53" id="53"/>
          <p:cNvSpPr/>
          <p:nvPr/>
        </p:nvSpPr>
        <p:spPr>
          <a:xfrm flipH="false" flipV="false" rot="-8100000">
            <a:off x="3933044" y="2340005"/>
            <a:ext cx="3004669" cy="3004669"/>
          </a:xfrm>
          <a:custGeom>
            <a:avLst/>
            <a:gdLst/>
            <a:ahLst/>
            <a:cxnLst/>
            <a:rect r="r" b="b" t="t" l="l"/>
            <a:pathLst>
              <a:path h="3004669" w="3004669">
                <a:moveTo>
                  <a:pt x="0" y="0"/>
                </a:moveTo>
                <a:lnTo>
                  <a:pt x="3004669" y="0"/>
                </a:lnTo>
                <a:lnTo>
                  <a:pt x="3004669" y="3004669"/>
                </a:lnTo>
                <a:lnTo>
                  <a:pt x="0" y="30046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4" id="54"/>
          <p:cNvGrpSpPr/>
          <p:nvPr/>
        </p:nvGrpSpPr>
        <p:grpSpPr>
          <a:xfrm rot="0">
            <a:off x="4317307" y="3451092"/>
            <a:ext cx="1889617" cy="782496"/>
            <a:chOff x="0" y="0"/>
            <a:chExt cx="677196" cy="280429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677196" cy="280429"/>
            </a:xfrm>
            <a:custGeom>
              <a:avLst/>
              <a:gdLst/>
              <a:ahLst/>
              <a:cxnLst/>
              <a:rect r="r" b="b" t="t" l="l"/>
              <a:pathLst>
                <a:path h="280429" w="677196">
                  <a:moveTo>
                    <a:pt x="40971" y="0"/>
                  </a:moveTo>
                  <a:lnTo>
                    <a:pt x="636225" y="0"/>
                  </a:lnTo>
                  <a:cubicBezTo>
                    <a:pt x="647091" y="0"/>
                    <a:pt x="657512" y="4317"/>
                    <a:pt x="665196" y="12000"/>
                  </a:cubicBezTo>
                  <a:cubicBezTo>
                    <a:pt x="672879" y="19684"/>
                    <a:pt x="677196" y="30105"/>
                    <a:pt x="677196" y="40971"/>
                  </a:cubicBezTo>
                  <a:lnTo>
                    <a:pt x="677196" y="239458"/>
                  </a:lnTo>
                  <a:cubicBezTo>
                    <a:pt x="677196" y="250324"/>
                    <a:pt x="672879" y="260745"/>
                    <a:pt x="665196" y="268429"/>
                  </a:cubicBezTo>
                  <a:cubicBezTo>
                    <a:pt x="657512" y="276112"/>
                    <a:pt x="647091" y="280429"/>
                    <a:pt x="636225" y="280429"/>
                  </a:cubicBezTo>
                  <a:lnTo>
                    <a:pt x="40971" y="280429"/>
                  </a:lnTo>
                  <a:cubicBezTo>
                    <a:pt x="30105" y="280429"/>
                    <a:pt x="19684" y="276112"/>
                    <a:pt x="12000" y="268429"/>
                  </a:cubicBezTo>
                  <a:cubicBezTo>
                    <a:pt x="4317" y="260745"/>
                    <a:pt x="0" y="250324"/>
                    <a:pt x="0" y="239458"/>
                  </a:cubicBezTo>
                  <a:lnTo>
                    <a:pt x="0" y="40971"/>
                  </a:lnTo>
                  <a:cubicBezTo>
                    <a:pt x="0" y="30105"/>
                    <a:pt x="4317" y="19684"/>
                    <a:pt x="12000" y="12000"/>
                  </a:cubicBezTo>
                  <a:cubicBezTo>
                    <a:pt x="19684" y="4317"/>
                    <a:pt x="30105" y="0"/>
                    <a:pt x="40971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DD2E44"/>
              </a:solidFill>
              <a:prstDash val="solid"/>
              <a:miter/>
            </a:ln>
          </p:spPr>
        </p:sp>
        <p:sp>
          <p:nvSpPr>
            <p:cNvPr name="TextBox 56" id="56"/>
            <p:cNvSpPr txBox="true"/>
            <p:nvPr/>
          </p:nvSpPr>
          <p:spPr>
            <a:xfrm>
              <a:off x="0" y="-28575"/>
              <a:ext cx="677196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7" id="57"/>
          <p:cNvSpPr txBox="true"/>
          <p:nvPr/>
        </p:nvSpPr>
        <p:spPr>
          <a:xfrm rot="-5400000">
            <a:off x="3718664" y="3781166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Freeform 58" id="58"/>
          <p:cNvSpPr/>
          <p:nvPr/>
        </p:nvSpPr>
        <p:spPr>
          <a:xfrm flipH="false" flipV="false" rot="-8100000">
            <a:off x="268442" y="3362884"/>
            <a:ext cx="3004669" cy="3004669"/>
          </a:xfrm>
          <a:custGeom>
            <a:avLst/>
            <a:gdLst/>
            <a:ahLst/>
            <a:cxnLst/>
            <a:rect r="r" b="b" t="t" l="l"/>
            <a:pathLst>
              <a:path h="3004669" w="3004669">
                <a:moveTo>
                  <a:pt x="0" y="0"/>
                </a:moveTo>
                <a:lnTo>
                  <a:pt x="3004668" y="0"/>
                </a:lnTo>
                <a:lnTo>
                  <a:pt x="3004668" y="3004668"/>
                </a:lnTo>
                <a:lnTo>
                  <a:pt x="0" y="30046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9" id="59"/>
          <p:cNvGrpSpPr/>
          <p:nvPr/>
        </p:nvGrpSpPr>
        <p:grpSpPr>
          <a:xfrm rot="0">
            <a:off x="652441" y="4473970"/>
            <a:ext cx="1889617" cy="782496"/>
            <a:chOff x="0" y="0"/>
            <a:chExt cx="677196" cy="280429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677196" cy="280429"/>
            </a:xfrm>
            <a:custGeom>
              <a:avLst/>
              <a:gdLst/>
              <a:ahLst/>
              <a:cxnLst/>
              <a:rect r="r" b="b" t="t" l="l"/>
              <a:pathLst>
                <a:path h="280429" w="677196">
                  <a:moveTo>
                    <a:pt x="40971" y="0"/>
                  </a:moveTo>
                  <a:lnTo>
                    <a:pt x="636225" y="0"/>
                  </a:lnTo>
                  <a:cubicBezTo>
                    <a:pt x="647091" y="0"/>
                    <a:pt x="657512" y="4317"/>
                    <a:pt x="665196" y="12000"/>
                  </a:cubicBezTo>
                  <a:cubicBezTo>
                    <a:pt x="672879" y="19684"/>
                    <a:pt x="677196" y="30105"/>
                    <a:pt x="677196" y="40971"/>
                  </a:cubicBezTo>
                  <a:lnTo>
                    <a:pt x="677196" y="239458"/>
                  </a:lnTo>
                  <a:cubicBezTo>
                    <a:pt x="677196" y="250324"/>
                    <a:pt x="672879" y="260745"/>
                    <a:pt x="665196" y="268429"/>
                  </a:cubicBezTo>
                  <a:cubicBezTo>
                    <a:pt x="657512" y="276112"/>
                    <a:pt x="647091" y="280429"/>
                    <a:pt x="636225" y="280429"/>
                  </a:cubicBezTo>
                  <a:lnTo>
                    <a:pt x="40971" y="280429"/>
                  </a:lnTo>
                  <a:cubicBezTo>
                    <a:pt x="30105" y="280429"/>
                    <a:pt x="19684" y="276112"/>
                    <a:pt x="12000" y="268429"/>
                  </a:cubicBezTo>
                  <a:cubicBezTo>
                    <a:pt x="4317" y="260745"/>
                    <a:pt x="0" y="250324"/>
                    <a:pt x="0" y="239458"/>
                  </a:cubicBezTo>
                  <a:lnTo>
                    <a:pt x="0" y="40971"/>
                  </a:lnTo>
                  <a:cubicBezTo>
                    <a:pt x="0" y="30105"/>
                    <a:pt x="4317" y="19684"/>
                    <a:pt x="12000" y="12000"/>
                  </a:cubicBezTo>
                  <a:cubicBezTo>
                    <a:pt x="19684" y="4317"/>
                    <a:pt x="30105" y="0"/>
                    <a:pt x="40971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61" id="61"/>
            <p:cNvSpPr txBox="true"/>
            <p:nvPr/>
          </p:nvSpPr>
          <p:spPr>
            <a:xfrm>
              <a:off x="0" y="-28575"/>
              <a:ext cx="677196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2" id="62"/>
          <p:cNvSpPr txBox="true"/>
          <p:nvPr/>
        </p:nvSpPr>
        <p:spPr>
          <a:xfrm rot="-5400000">
            <a:off x="52373" y="4804045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grpSp>
        <p:nvGrpSpPr>
          <p:cNvPr name="Group 63" id="63"/>
          <p:cNvGrpSpPr/>
          <p:nvPr/>
        </p:nvGrpSpPr>
        <p:grpSpPr>
          <a:xfrm rot="0">
            <a:off x="4469549" y="4459574"/>
            <a:ext cx="1931659" cy="782496"/>
            <a:chOff x="0" y="0"/>
            <a:chExt cx="692263" cy="280429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692263" cy="280429"/>
            </a:xfrm>
            <a:custGeom>
              <a:avLst/>
              <a:gdLst/>
              <a:ahLst/>
              <a:cxnLst/>
              <a:rect r="r" b="b" t="t" l="l"/>
              <a:pathLst>
                <a:path h="280429" w="692263">
                  <a:moveTo>
                    <a:pt x="40079" y="0"/>
                  </a:moveTo>
                  <a:lnTo>
                    <a:pt x="652184" y="0"/>
                  </a:lnTo>
                  <a:cubicBezTo>
                    <a:pt x="674319" y="0"/>
                    <a:pt x="692263" y="17944"/>
                    <a:pt x="692263" y="40079"/>
                  </a:cubicBezTo>
                  <a:lnTo>
                    <a:pt x="692263" y="240350"/>
                  </a:lnTo>
                  <a:cubicBezTo>
                    <a:pt x="692263" y="262485"/>
                    <a:pt x="674319" y="280429"/>
                    <a:pt x="652184" y="280429"/>
                  </a:cubicBezTo>
                  <a:lnTo>
                    <a:pt x="40079" y="280429"/>
                  </a:lnTo>
                  <a:cubicBezTo>
                    <a:pt x="17944" y="280429"/>
                    <a:pt x="0" y="262485"/>
                    <a:pt x="0" y="240350"/>
                  </a:cubicBezTo>
                  <a:lnTo>
                    <a:pt x="0" y="40079"/>
                  </a:lnTo>
                  <a:cubicBezTo>
                    <a:pt x="0" y="17944"/>
                    <a:pt x="17944" y="0"/>
                    <a:pt x="40079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FDD665"/>
              </a:solidFill>
              <a:prstDash val="solid"/>
              <a:miter/>
            </a:ln>
          </p:spPr>
        </p:sp>
        <p:sp>
          <p:nvSpPr>
            <p:cNvPr name="TextBox 65" id="65"/>
            <p:cNvSpPr txBox="true"/>
            <p:nvPr/>
          </p:nvSpPr>
          <p:spPr>
            <a:xfrm>
              <a:off x="0" y="-28575"/>
              <a:ext cx="692263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6" id="66"/>
          <p:cNvSpPr txBox="true"/>
          <p:nvPr/>
        </p:nvSpPr>
        <p:spPr>
          <a:xfrm rot="-5400000">
            <a:off x="3869585" y="4789649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Freeform 67" id="67"/>
          <p:cNvSpPr/>
          <p:nvPr/>
        </p:nvSpPr>
        <p:spPr>
          <a:xfrm flipH="false" flipV="false" rot="-8100000">
            <a:off x="3933044" y="3348487"/>
            <a:ext cx="3004669" cy="3004669"/>
          </a:xfrm>
          <a:custGeom>
            <a:avLst/>
            <a:gdLst/>
            <a:ahLst/>
            <a:cxnLst/>
            <a:rect r="r" b="b" t="t" l="l"/>
            <a:pathLst>
              <a:path h="3004669" w="3004669">
                <a:moveTo>
                  <a:pt x="0" y="0"/>
                </a:moveTo>
                <a:lnTo>
                  <a:pt x="3004669" y="0"/>
                </a:lnTo>
                <a:lnTo>
                  <a:pt x="3004669" y="3004669"/>
                </a:lnTo>
                <a:lnTo>
                  <a:pt x="0" y="300466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8" id="68"/>
          <p:cNvGrpSpPr/>
          <p:nvPr/>
        </p:nvGrpSpPr>
        <p:grpSpPr>
          <a:xfrm rot="0">
            <a:off x="4317307" y="4459574"/>
            <a:ext cx="1889617" cy="782496"/>
            <a:chOff x="0" y="0"/>
            <a:chExt cx="677196" cy="280429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677196" cy="280429"/>
            </a:xfrm>
            <a:custGeom>
              <a:avLst/>
              <a:gdLst/>
              <a:ahLst/>
              <a:cxnLst/>
              <a:rect r="r" b="b" t="t" l="l"/>
              <a:pathLst>
                <a:path h="280429" w="677196">
                  <a:moveTo>
                    <a:pt x="40971" y="0"/>
                  </a:moveTo>
                  <a:lnTo>
                    <a:pt x="636225" y="0"/>
                  </a:lnTo>
                  <a:cubicBezTo>
                    <a:pt x="647091" y="0"/>
                    <a:pt x="657512" y="4317"/>
                    <a:pt x="665196" y="12000"/>
                  </a:cubicBezTo>
                  <a:cubicBezTo>
                    <a:pt x="672879" y="19684"/>
                    <a:pt x="677196" y="30105"/>
                    <a:pt x="677196" y="40971"/>
                  </a:cubicBezTo>
                  <a:lnTo>
                    <a:pt x="677196" y="239458"/>
                  </a:lnTo>
                  <a:cubicBezTo>
                    <a:pt x="677196" y="250324"/>
                    <a:pt x="672879" y="260745"/>
                    <a:pt x="665196" y="268429"/>
                  </a:cubicBezTo>
                  <a:cubicBezTo>
                    <a:pt x="657512" y="276112"/>
                    <a:pt x="647091" y="280429"/>
                    <a:pt x="636225" y="280429"/>
                  </a:cubicBezTo>
                  <a:lnTo>
                    <a:pt x="40971" y="280429"/>
                  </a:lnTo>
                  <a:cubicBezTo>
                    <a:pt x="30105" y="280429"/>
                    <a:pt x="19684" y="276112"/>
                    <a:pt x="12000" y="268429"/>
                  </a:cubicBezTo>
                  <a:cubicBezTo>
                    <a:pt x="4317" y="260745"/>
                    <a:pt x="0" y="250324"/>
                    <a:pt x="0" y="239458"/>
                  </a:cubicBezTo>
                  <a:lnTo>
                    <a:pt x="0" y="40971"/>
                  </a:lnTo>
                  <a:cubicBezTo>
                    <a:pt x="0" y="30105"/>
                    <a:pt x="4317" y="19684"/>
                    <a:pt x="12000" y="12000"/>
                  </a:cubicBezTo>
                  <a:cubicBezTo>
                    <a:pt x="19684" y="4317"/>
                    <a:pt x="30105" y="0"/>
                    <a:pt x="40971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00BF63"/>
              </a:solidFill>
              <a:prstDash val="solid"/>
              <a:miter/>
            </a:ln>
          </p:spPr>
        </p:sp>
        <p:sp>
          <p:nvSpPr>
            <p:cNvPr name="TextBox 70" id="70"/>
            <p:cNvSpPr txBox="true"/>
            <p:nvPr/>
          </p:nvSpPr>
          <p:spPr>
            <a:xfrm>
              <a:off x="0" y="-28575"/>
              <a:ext cx="677196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71" id="71"/>
          <p:cNvSpPr txBox="true"/>
          <p:nvPr/>
        </p:nvSpPr>
        <p:spPr>
          <a:xfrm rot="-5400000">
            <a:off x="3718664" y="4789649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Freeform 72" id="72"/>
          <p:cNvSpPr/>
          <p:nvPr/>
        </p:nvSpPr>
        <p:spPr>
          <a:xfrm flipH="false" flipV="false" rot="-8100000">
            <a:off x="268442" y="4371366"/>
            <a:ext cx="3004669" cy="3004669"/>
          </a:xfrm>
          <a:custGeom>
            <a:avLst/>
            <a:gdLst/>
            <a:ahLst/>
            <a:cxnLst/>
            <a:rect r="r" b="b" t="t" l="l"/>
            <a:pathLst>
              <a:path h="3004669" w="3004669">
                <a:moveTo>
                  <a:pt x="0" y="0"/>
                </a:moveTo>
                <a:lnTo>
                  <a:pt x="3004668" y="0"/>
                </a:lnTo>
                <a:lnTo>
                  <a:pt x="3004668" y="3004669"/>
                </a:lnTo>
                <a:lnTo>
                  <a:pt x="0" y="300466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3" id="73"/>
          <p:cNvGrpSpPr/>
          <p:nvPr/>
        </p:nvGrpSpPr>
        <p:grpSpPr>
          <a:xfrm rot="0">
            <a:off x="652441" y="5482453"/>
            <a:ext cx="1889617" cy="782496"/>
            <a:chOff x="0" y="0"/>
            <a:chExt cx="677196" cy="280429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677196" cy="280429"/>
            </a:xfrm>
            <a:custGeom>
              <a:avLst/>
              <a:gdLst/>
              <a:ahLst/>
              <a:cxnLst/>
              <a:rect r="r" b="b" t="t" l="l"/>
              <a:pathLst>
                <a:path h="280429" w="677196">
                  <a:moveTo>
                    <a:pt x="40971" y="0"/>
                  </a:moveTo>
                  <a:lnTo>
                    <a:pt x="636225" y="0"/>
                  </a:lnTo>
                  <a:cubicBezTo>
                    <a:pt x="647091" y="0"/>
                    <a:pt x="657512" y="4317"/>
                    <a:pt x="665196" y="12000"/>
                  </a:cubicBezTo>
                  <a:cubicBezTo>
                    <a:pt x="672879" y="19684"/>
                    <a:pt x="677196" y="30105"/>
                    <a:pt x="677196" y="40971"/>
                  </a:cubicBezTo>
                  <a:lnTo>
                    <a:pt x="677196" y="239458"/>
                  </a:lnTo>
                  <a:cubicBezTo>
                    <a:pt x="677196" y="250324"/>
                    <a:pt x="672879" y="260745"/>
                    <a:pt x="665196" y="268429"/>
                  </a:cubicBezTo>
                  <a:cubicBezTo>
                    <a:pt x="657512" y="276112"/>
                    <a:pt x="647091" y="280429"/>
                    <a:pt x="636225" y="280429"/>
                  </a:cubicBezTo>
                  <a:lnTo>
                    <a:pt x="40971" y="280429"/>
                  </a:lnTo>
                  <a:cubicBezTo>
                    <a:pt x="30105" y="280429"/>
                    <a:pt x="19684" y="276112"/>
                    <a:pt x="12000" y="268429"/>
                  </a:cubicBezTo>
                  <a:cubicBezTo>
                    <a:pt x="4317" y="260745"/>
                    <a:pt x="0" y="250324"/>
                    <a:pt x="0" y="239458"/>
                  </a:cubicBezTo>
                  <a:lnTo>
                    <a:pt x="0" y="40971"/>
                  </a:lnTo>
                  <a:cubicBezTo>
                    <a:pt x="0" y="30105"/>
                    <a:pt x="4317" y="19684"/>
                    <a:pt x="12000" y="12000"/>
                  </a:cubicBezTo>
                  <a:cubicBezTo>
                    <a:pt x="19684" y="4317"/>
                    <a:pt x="30105" y="0"/>
                    <a:pt x="40971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75" id="75"/>
            <p:cNvSpPr txBox="true"/>
            <p:nvPr/>
          </p:nvSpPr>
          <p:spPr>
            <a:xfrm>
              <a:off x="0" y="-28575"/>
              <a:ext cx="677196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76" id="76"/>
          <p:cNvSpPr txBox="true"/>
          <p:nvPr/>
        </p:nvSpPr>
        <p:spPr>
          <a:xfrm rot="-5400000">
            <a:off x="52373" y="5812527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grpSp>
        <p:nvGrpSpPr>
          <p:cNvPr name="Group 77" id="77"/>
          <p:cNvGrpSpPr/>
          <p:nvPr/>
        </p:nvGrpSpPr>
        <p:grpSpPr>
          <a:xfrm rot="0">
            <a:off x="4469549" y="5468056"/>
            <a:ext cx="1931659" cy="782496"/>
            <a:chOff x="0" y="0"/>
            <a:chExt cx="692263" cy="280429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692263" cy="280429"/>
            </a:xfrm>
            <a:custGeom>
              <a:avLst/>
              <a:gdLst/>
              <a:ahLst/>
              <a:cxnLst/>
              <a:rect r="r" b="b" t="t" l="l"/>
              <a:pathLst>
                <a:path h="280429" w="692263">
                  <a:moveTo>
                    <a:pt x="40079" y="0"/>
                  </a:moveTo>
                  <a:lnTo>
                    <a:pt x="652184" y="0"/>
                  </a:lnTo>
                  <a:cubicBezTo>
                    <a:pt x="674319" y="0"/>
                    <a:pt x="692263" y="17944"/>
                    <a:pt x="692263" y="40079"/>
                  </a:cubicBezTo>
                  <a:lnTo>
                    <a:pt x="692263" y="240350"/>
                  </a:lnTo>
                  <a:cubicBezTo>
                    <a:pt x="692263" y="262485"/>
                    <a:pt x="674319" y="280429"/>
                    <a:pt x="652184" y="280429"/>
                  </a:cubicBezTo>
                  <a:lnTo>
                    <a:pt x="40079" y="280429"/>
                  </a:lnTo>
                  <a:cubicBezTo>
                    <a:pt x="17944" y="280429"/>
                    <a:pt x="0" y="262485"/>
                    <a:pt x="0" y="240350"/>
                  </a:cubicBezTo>
                  <a:lnTo>
                    <a:pt x="0" y="40079"/>
                  </a:lnTo>
                  <a:cubicBezTo>
                    <a:pt x="0" y="17944"/>
                    <a:pt x="17944" y="0"/>
                    <a:pt x="40079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FDD665"/>
              </a:solidFill>
              <a:prstDash val="solid"/>
              <a:miter/>
            </a:ln>
          </p:spPr>
        </p:sp>
        <p:sp>
          <p:nvSpPr>
            <p:cNvPr name="TextBox 79" id="79"/>
            <p:cNvSpPr txBox="true"/>
            <p:nvPr/>
          </p:nvSpPr>
          <p:spPr>
            <a:xfrm>
              <a:off x="0" y="-28575"/>
              <a:ext cx="692263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80" id="80"/>
          <p:cNvSpPr txBox="true"/>
          <p:nvPr/>
        </p:nvSpPr>
        <p:spPr>
          <a:xfrm rot="-5400000">
            <a:off x="3869585" y="5798131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Freeform 81" id="81"/>
          <p:cNvSpPr/>
          <p:nvPr/>
        </p:nvSpPr>
        <p:spPr>
          <a:xfrm flipH="false" flipV="false" rot="-8100000">
            <a:off x="3933044" y="4356970"/>
            <a:ext cx="3004669" cy="3004669"/>
          </a:xfrm>
          <a:custGeom>
            <a:avLst/>
            <a:gdLst/>
            <a:ahLst/>
            <a:cxnLst/>
            <a:rect r="r" b="b" t="t" l="l"/>
            <a:pathLst>
              <a:path h="3004669" w="3004669">
                <a:moveTo>
                  <a:pt x="0" y="0"/>
                </a:moveTo>
                <a:lnTo>
                  <a:pt x="3004669" y="0"/>
                </a:lnTo>
                <a:lnTo>
                  <a:pt x="3004669" y="3004668"/>
                </a:lnTo>
                <a:lnTo>
                  <a:pt x="0" y="300466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2" id="82"/>
          <p:cNvGrpSpPr/>
          <p:nvPr/>
        </p:nvGrpSpPr>
        <p:grpSpPr>
          <a:xfrm rot="0">
            <a:off x="4317307" y="5468056"/>
            <a:ext cx="1889617" cy="782496"/>
            <a:chOff x="0" y="0"/>
            <a:chExt cx="677196" cy="280429"/>
          </a:xfrm>
        </p:grpSpPr>
        <p:sp>
          <p:nvSpPr>
            <p:cNvPr name="Freeform 83" id="83"/>
            <p:cNvSpPr/>
            <p:nvPr/>
          </p:nvSpPr>
          <p:spPr>
            <a:xfrm flipH="false" flipV="false" rot="0">
              <a:off x="0" y="0"/>
              <a:ext cx="677196" cy="280429"/>
            </a:xfrm>
            <a:custGeom>
              <a:avLst/>
              <a:gdLst/>
              <a:ahLst/>
              <a:cxnLst/>
              <a:rect r="r" b="b" t="t" l="l"/>
              <a:pathLst>
                <a:path h="280429" w="677196">
                  <a:moveTo>
                    <a:pt x="40971" y="0"/>
                  </a:moveTo>
                  <a:lnTo>
                    <a:pt x="636225" y="0"/>
                  </a:lnTo>
                  <a:cubicBezTo>
                    <a:pt x="647091" y="0"/>
                    <a:pt x="657512" y="4317"/>
                    <a:pt x="665196" y="12000"/>
                  </a:cubicBezTo>
                  <a:cubicBezTo>
                    <a:pt x="672879" y="19684"/>
                    <a:pt x="677196" y="30105"/>
                    <a:pt x="677196" y="40971"/>
                  </a:cubicBezTo>
                  <a:lnTo>
                    <a:pt x="677196" y="239458"/>
                  </a:lnTo>
                  <a:cubicBezTo>
                    <a:pt x="677196" y="250324"/>
                    <a:pt x="672879" y="260745"/>
                    <a:pt x="665196" y="268429"/>
                  </a:cubicBezTo>
                  <a:cubicBezTo>
                    <a:pt x="657512" y="276112"/>
                    <a:pt x="647091" y="280429"/>
                    <a:pt x="636225" y="280429"/>
                  </a:cubicBezTo>
                  <a:lnTo>
                    <a:pt x="40971" y="280429"/>
                  </a:lnTo>
                  <a:cubicBezTo>
                    <a:pt x="30105" y="280429"/>
                    <a:pt x="19684" y="276112"/>
                    <a:pt x="12000" y="268429"/>
                  </a:cubicBezTo>
                  <a:cubicBezTo>
                    <a:pt x="4317" y="260745"/>
                    <a:pt x="0" y="250324"/>
                    <a:pt x="0" y="239458"/>
                  </a:cubicBezTo>
                  <a:lnTo>
                    <a:pt x="0" y="40971"/>
                  </a:lnTo>
                  <a:cubicBezTo>
                    <a:pt x="0" y="30105"/>
                    <a:pt x="4317" y="19684"/>
                    <a:pt x="12000" y="12000"/>
                  </a:cubicBezTo>
                  <a:cubicBezTo>
                    <a:pt x="19684" y="4317"/>
                    <a:pt x="30105" y="0"/>
                    <a:pt x="40971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00BF63"/>
              </a:solidFill>
              <a:prstDash val="solid"/>
              <a:miter/>
            </a:ln>
          </p:spPr>
        </p:sp>
        <p:sp>
          <p:nvSpPr>
            <p:cNvPr name="TextBox 84" id="84"/>
            <p:cNvSpPr txBox="true"/>
            <p:nvPr/>
          </p:nvSpPr>
          <p:spPr>
            <a:xfrm>
              <a:off x="0" y="-28575"/>
              <a:ext cx="677196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85" id="85"/>
          <p:cNvSpPr txBox="true"/>
          <p:nvPr/>
        </p:nvSpPr>
        <p:spPr>
          <a:xfrm rot="-5400000">
            <a:off x="3718664" y="5798131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Freeform 86" id="86"/>
          <p:cNvSpPr/>
          <p:nvPr/>
        </p:nvSpPr>
        <p:spPr>
          <a:xfrm flipH="false" flipV="false" rot="-8100000">
            <a:off x="268442" y="5391317"/>
            <a:ext cx="3004669" cy="3004669"/>
          </a:xfrm>
          <a:custGeom>
            <a:avLst/>
            <a:gdLst/>
            <a:ahLst/>
            <a:cxnLst/>
            <a:rect r="r" b="b" t="t" l="l"/>
            <a:pathLst>
              <a:path h="3004669" w="3004669">
                <a:moveTo>
                  <a:pt x="0" y="0"/>
                </a:moveTo>
                <a:lnTo>
                  <a:pt x="3004668" y="0"/>
                </a:lnTo>
                <a:lnTo>
                  <a:pt x="3004668" y="3004668"/>
                </a:lnTo>
                <a:lnTo>
                  <a:pt x="0" y="30046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7" id="87"/>
          <p:cNvGrpSpPr/>
          <p:nvPr/>
        </p:nvGrpSpPr>
        <p:grpSpPr>
          <a:xfrm rot="0">
            <a:off x="652441" y="6502403"/>
            <a:ext cx="1889617" cy="782496"/>
            <a:chOff x="0" y="0"/>
            <a:chExt cx="677196" cy="280429"/>
          </a:xfrm>
        </p:grpSpPr>
        <p:sp>
          <p:nvSpPr>
            <p:cNvPr name="Freeform 88" id="88"/>
            <p:cNvSpPr/>
            <p:nvPr/>
          </p:nvSpPr>
          <p:spPr>
            <a:xfrm flipH="false" flipV="false" rot="0">
              <a:off x="0" y="0"/>
              <a:ext cx="677196" cy="280429"/>
            </a:xfrm>
            <a:custGeom>
              <a:avLst/>
              <a:gdLst/>
              <a:ahLst/>
              <a:cxnLst/>
              <a:rect r="r" b="b" t="t" l="l"/>
              <a:pathLst>
                <a:path h="280429" w="677196">
                  <a:moveTo>
                    <a:pt x="40971" y="0"/>
                  </a:moveTo>
                  <a:lnTo>
                    <a:pt x="636225" y="0"/>
                  </a:lnTo>
                  <a:cubicBezTo>
                    <a:pt x="647091" y="0"/>
                    <a:pt x="657512" y="4317"/>
                    <a:pt x="665196" y="12000"/>
                  </a:cubicBezTo>
                  <a:cubicBezTo>
                    <a:pt x="672879" y="19684"/>
                    <a:pt x="677196" y="30105"/>
                    <a:pt x="677196" y="40971"/>
                  </a:cubicBezTo>
                  <a:lnTo>
                    <a:pt x="677196" y="239458"/>
                  </a:lnTo>
                  <a:cubicBezTo>
                    <a:pt x="677196" y="250324"/>
                    <a:pt x="672879" y="260745"/>
                    <a:pt x="665196" y="268429"/>
                  </a:cubicBezTo>
                  <a:cubicBezTo>
                    <a:pt x="657512" y="276112"/>
                    <a:pt x="647091" y="280429"/>
                    <a:pt x="636225" y="280429"/>
                  </a:cubicBezTo>
                  <a:lnTo>
                    <a:pt x="40971" y="280429"/>
                  </a:lnTo>
                  <a:cubicBezTo>
                    <a:pt x="30105" y="280429"/>
                    <a:pt x="19684" y="276112"/>
                    <a:pt x="12000" y="268429"/>
                  </a:cubicBezTo>
                  <a:cubicBezTo>
                    <a:pt x="4317" y="260745"/>
                    <a:pt x="0" y="250324"/>
                    <a:pt x="0" y="239458"/>
                  </a:cubicBezTo>
                  <a:lnTo>
                    <a:pt x="0" y="40971"/>
                  </a:lnTo>
                  <a:cubicBezTo>
                    <a:pt x="0" y="30105"/>
                    <a:pt x="4317" y="19684"/>
                    <a:pt x="12000" y="12000"/>
                  </a:cubicBezTo>
                  <a:cubicBezTo>
                    <a:pt x="19684" y="4317"/>
                    <a:pt x="30105" y="0"/>
                    <a:pt x="40971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E2A9F1"/>
              </a:solidFill>
              <a:prstDash val="solid"/>
              <a:miter/>
            </a:ln>
          </p:spPr>
        </p:sp>
        <p:sp>
          <p:nvSpPr>
            <p:cNvPr name="TextBox 89" id="89"/>
            <p:cNvSpPr txBox="true"/>
            <p:nvPr/>
          </p:nvSpPr>
          <p:spPr>
            <a:xfrm>
              <a:off x="0" y="-28575"/>
              <a:ext cx="677196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90" id="90"/>
          <p:cNvSpPr txBox="true"/>
          <p:nvPr/>
        </p:nvSpPr>
        <p:spPr>
          <a:xfrm rot="-5400000">
            <a:off x="52373" y="6832478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grpSp>
        <p:nvGrpSpPr>
          <p:cNvPr name="Group 91" id="91"/>
          <p:cNvGrpSpPr/>
          <p:nvPr/>
        </p:nvGrpSpPr>
        <p:grpSpPr>
          <a:xfrm rot="0">
            <a:off x="4469549" y="6488007"/>
            <a:ext cx="1931659" cy="782496"/>
            <a:chOff x="0" y="0"/>
            <a:chExt cx="692263" cy="280429"/>
          </a:xfrm>
        </p:grpSpPr>
        <p:sp>
          <p:nvSpPr>
            <p:cNvPr name="Freeform 92" id="92"/>
            <p:cNvSpPr/>
            <p:nvPr/>
          </p:nvSpPr>
          <p:spPr>
            <a:xfrm flipH="false" flipV="false" rot="0">
              <a:off x="0" y="0"/>
              <a:ext cx="692263" cy="280429"/>
            </a:xfrm>
            <a:custGeom>
              <a:avLst/>
              <a:gdLst/>
              <a:ahLst/>
              <a:cxnLst/>
              <a:rect r="r" b="b" t="t" l="l"/>
              <a:pathLst>
                <a:path h="280429" w="692263">
                  <a:moveTo>
                    <a:pt x="40079" y="0"/>
                  </a:moveTo>
                  <a:lnTo>
                    <a:pt x="652184" y="0"/>
                  </a:lnTo>
                  <a:cubicBezTo>
                    <a:pt x="674319" y="0"/>
                    <a:pt x="692263" y="17944"/>
                    <a:pt x="692263" y="40079"/>
                  </a:cubicBezTo>
                  <a:lnTo>
                    <a:pt x="692263" y="240350"/>
                  </a:lnTo>
                  <a:cubicBezTo>
                    <a:pt x="692263" y="262485"/>
                    <a:pt x="674319" y="280429"/>
                    <a:pt x="652184" y="280429"/>
                  </a:cubicBezTo>
                  <a:lnTo>
                    <a:pt x="40079" y="280429"/>
                  </a:lnTo>
                  <a:cubicBezTo>
                    <a:pt x="17944" y="280429"/>
                    <a:pt x="0" y="262485"/>
                    <a:pt x="0" y="240350"/>
                  </a:cubicBezTo>
                  <a:lnTo>
                    <a:pt x="0" y="40079"/>
                  </a:lnTo>
                  <a:cubicBezTo>
                    <a:pt x="0" y="17944"/>
                    <a:pt x="17944" y="0"/>
                    <a:pt x="40079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FDD665"/>
              </a:solidFill>
              <a:prstDash val="solid"/>
              <a:miter/>
            </a:ln>
          </p:spPr>
        </p:sp>
        <p:sp>
          <p:nvSpPr>
            <p:cNvPr name="TextBox 93" id="93"/>
            <p:cNvSpPr txBox="true"/>
            <p:nvPr/>
          </p:nvSpPr>
          <p:spPr>
            <a:xfrm>
              <a:off x="0" y="-28575"/>
              <a:ext cx="692263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94" id="94"/>
          <p:cNvSpPr txBox="true"/>
          <p:nvPr/>
        </p:nvSpPr>
        <p:spPr>
          <a:xfrm rot="-5400000">
            <a:off x="3869585" y="6818082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Freeform 95" id="95"/>
          <p:cNvSpPr/>
          <p:nvPr/>
        </p:nvSpPr>
        <p:spPr>
          <a:xfrm flipH="false" flipV="false" rot="-8100000">
            <a:off x="3933044" y="5376920"/>
            <a:ext cx="3004669" cy="3004669"/>
          </a:xfrm>
          <a:custGeom>
            <a:avLst/>
            <a:gdLst/>
            <a:ahLst/>
            <a:cxnLst/>
            <a:rect r="r" b="b" t="t" l="l"/>
            <a:pathLst>
              <a:path h="3004669" w="3004669">
                <a:moveTo>
                  <a:pt x="0" y="0"/>
                </a:moveTo>
                <a:lnTo>
                  <a:pt x="3004669" y="0"/>
                </a:lnTo>
                <a:lnTo>
                  <a:pt x="3004669" y="3004669"/>
                </a:lnTo>
                <a:lnTo>
                  <a:pt x="0" y="30046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6" id="96"/>
          <p:cNvGrpSpPr/>
          <p:nvPr/>
        </p:nvGrpSpPr>
        <p:grpSpPr>
          <a:xfrm rot="0">
            <a:off x="4317307" y="6488007"/>
            <a:ext cx="1889617" cy="782496"/>
            <a:chOff x="0" y="0"/>
            <a:chExt cx="677196" cy="280429"/>
          </a:xfrm>
        </p:grpSpPr>
        <p:sp>
          <p:nvSpPr>
            <p:cNvPr name="Freeform 97" id="97"/>
            <p:cNvSpPr/>
            <p:nvPr/>
          </p:nvSpPr>
          <p:spPr>
            <a:xfrm flipH="false" flipV="false" rot="0">
              <a:off x="0" y="0"/>
              <a:ext cx="677196" cy="280429"/>
            </a:xfrm>
            <a:custGeom>
              <a:avLst/>
              <a:gdLst/>
              <a:ahLst/>
              <a:cxnLst/>
              <a:rect r="r" b="b" t="t" l="l"/>
              <a:pathLst>
                <a:path h="280429" w="677196">
                  <a:moveTo>
                    <a:pt x="40971" y="0"/>
                  </a:moveTo>
                  <a:lnTo>
                    <a:pt x="636225" y="0"/>
                  </a:lnTo>
                  <a:cubicBezTo>
                    <a:pt x="647091" y="0"/>
                    <a:pt x="657512" y="4317"/>
                    <a:pt x="665196" y="12000"/>
                  </a:cubicBezTo>
                  <a:cubicBezTo>
                    <a:pt x="672879" y="19684"/>
                    <a:pt x="677196" y="30105"/>
                    <a:pt x="677196" y="40971"/>
                  </a:cubicBezTo>
                  <a:lnTo>
                    <a:pt x="677196" y="239458"/>
                  </a:lnTo>
                  <a:cubicBezTo>
                    <a:pt x="677196" y="250324"/>
                    <a:pt x="672879" y="260745"/>
                    <a:pt x="665196" y="268429"/>
                  </a:cubicBezTo>
                  <a:cubicBezTo>
                    <a:pt x="657512" y="276112"/>
                    <a:pt x="647091" y="280429"/>
                    <a:pt x="636225" y="280429"/>
                  </a:cubicBezTo>
                  <a:lnTo>
                    <a:pt x="40971" y="280429"/>
                  </a:lnTo>
                  <a:cubicBezTo>
                    <a:pt x="30105" y="280429"/>
                    <a:pt x="19684" y="276112"/>
                    <a:pt x="12000" y="268429"/>
                  </a:cubicBezTo>
                  <a:cubicBezTo>
                    <a:pt x="4317" y="260745"/>
                    <a:pt x="0" y="250324"/>
                    <a:pt x="0" y="239458"/>
                  </a:cubicBezTo>
                  <a:lnTo>
                    <a:pt x="0" y="40971"/>
                  </a:lnTo>
                  <a:cubicBezTo>
                    <a:pt x="0" y="30105"/>
                    <a:pt x="4317" y="19684"/>
                    <a:pt x="12000" y="12000"/>
                  </a:cubicBezTo>
                  <a:cubicBezTo>
                    <a:pt x="19684" y="4317"/>
                    <a:pt x="30105" y="0"/>
                    <a:pt x="40971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DD2E44"/>
              </a:solidFill>
              <a:prstDash val="solid"/>
              <a:miter/>
            </a:ln>
          </p:spPr>
        </p:sp>
        <p:sp>
          <p:nvSpPr>
            <p:cNvPr name="TextBox 98" id="98"/>
            <p:cNvSpPr txBox="true"/>
            <p:nvPr/>
          </p:nvSpPr>
          <p:spPr>
            <a:xfrm>
              <a:off x="0" y="-28575"/>
              <a:ext cx="677196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99" id="99"/>
          <p:cNvSpPr txBox="true"/>
          <p:nvPr/>
        </p:nvSpPr>
        <p:spPr>
          <a:xfrm rot="-5400000">
            <a:off x="3718664" y="6818082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Freeform 100" id="100"/>
          <p:cNvSpPr/>
          <p:nvPr/>
        </p:nvSpPr>
        <p:spPr>
          <a:xfrm flipH="false" flipV="false" rot="-8100000">
            <a:off x="268442" y="6399799"/>
            <a:ext cx="3004669" cy="3004669"/>
          </a:xfrm>
          <a:custGeom>
            <a:avLst/>
            <a:gdLst/>
            <a:ahLst/>
            <a:cxnLst/>
            <a:rect r="r" b="b" t="t" l="l"/>
            <a:pathLst>
              <a:path h="3004669" w="3004669">
                <a:moveTo>
                  <a:pt x="0" y="0"/>
                </a:moveTo>
                <a:lnTo>
                  <a:pt x="3004668" y="0"/>
                </a:lnTo>
                <a:lnTo>
                  <a:pt x="3004668" y="3004669"/>
                </a:lnTo>
                <a:lnTo>
                  <a:pt x="0" y="30046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1" id="101"/>
          <p:cNvGrpSpPr/>
          <p:nvPr/>
        </p:nvGrpSpPr>
        <p:grpSpPr>
          <a:xfrm rot="0">
            <a:off x="652441" y="7510885"/>
            <a:ext cx="1889617" cy="782496"/>
            <a:chOff x="0" y="0"/>
            <a:chExt cx="677196" cy="280429"/>
          </a:xfrm>
        </p:grpSpPr>
        <p:sp>
          <p:nvSpPr>
            <p:cNvPr name="Freeform 102" id="102"/>
            <p:cNvSpPr/>
            <p:nvPr/>
          </p:nvSpPr>
          <p:spPr>
            <a:xfrm flipH="false" flipV="false" rot="0">
              <a:off x="0" y="0"/>
              <a:ext cx="677196" cy="280429"/>
            </a:xfrm>
            <a:custGeom>
              <a:avLst/>
              <a:gdLst/>
              <a:ahLst/>
              <a:cxnLst/>
              <a:rect r="r" b="b" t="t" l="l"/>
              <a:pathLst>
                <a:path h="280429" w="677196">
                  <a:moveTo>
                    <a:pt x="40971" y="0"/>
                  </a:moveTo>
                  <a:lnTo>
                    <a:pt x="636225" y="0"/>
                  </a:lnTo>
                  <a:cubicBezTo>
                    <a:pt x="647091" y="0"/>
                    <a:pt x="657512" y="4317"/>
                    <a:pt x="665196" y="12000"/>
                  </a:cubicBezTo>
                  <a:cubicBezTo>
                    <a:pt x="672879" y="19684"/>
                    <a:pt x="677196" y="30105"/>
                    <a:pt x="677196" y="40971"/>
                  </a:cubicBezTo>
                  <a:lnTo>
                    <a:pt x="677196" y="239458"/>
                  </a:lnTo>
                  <a:cubicBezTo>
                    <a:pt x="677196" y="250324"/>
                    <a:pt x="672879" y="260745"/>
                    <a:pt x="665196" y="268429"/>
                  </a:cubicBezTo>
                  <a:cubicBezTo>
                    <a:pt x="657512" y="276112"/>
                    <a:pt x="647091" y="280429"/>
                    <a:pt x="636225" y="280429"/>
                  </a:cubicBezTo>
                  <a:lnTo>
                    <a:pt x="40971" y="280429"/>
                  </a:lnTo>
                  <a:cubicBezTo>
                    <a:pt x="30105" y="280429"/>
                    <a:pt x="19684" y="276112"/>
                    <a:pt x="12000" y="268429"/>
                  </a:cubicBezTo>
                  <a:cubicBezTo>
                    <a:pt x="4317" y="260745"/>
                    <a:pt x="0" y="250324"/>
                    <a:pt x="0" y="239458"/>
                  </a:cubicBezTo>
                  <a:lnTo>
                    <a:pt x="0" y="40971"/>
                  </a:lnTo>
                  <a:cubicBezTo>
                    <a:pt x="0" y="30105"/>
                    <a:pt x="4317" y="19684"/>
                    <a:pt x="12000" y="12000"/>
                  </a:cubicBezTo>
                  <a:cubicBezTo>
                    <a:pt x="19684" y="4317"/>
                    <a:pt x="30105" y="0"/>
                    <a:pt x="40971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103" id="103"/>
            <p:cNvSpPr txBox="true"/>
            <p:nvPr/>
          </p:nvSpPr>
          <p:spPr>
            <a:xfrm>
              <a:off x="0" y="-28575"/>
              <a:ext cx="677196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04" id="104"/>
          <p:cNvSpPr txBox="true"/>
          <p:nvPr/>
        </p:nvSpPr>
        <p:spPr>
          <a:xfrm rot="-5400000">
            <a:off x="52373" y="7840960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grpSp>
        <p:nvGrpSpPr>
          <p:cNvPr name="Group 105" id="105"/>
          <p:cNvGrpSpPr/>
          <p:nvPr/>
        </p:nvGrpSpPr>
        <p:grpSpPr>
          <a:xfrm rot="0">
            <a:off x="4469549" y="7496489"/>
            <a:ext cx="1931659" cy="782496"/>
            <a:chOff x="0" y="0"/>
            <a:chExt cx="692263" cy="280429"/>
          </a:xfrm>
        </p:grpSpPr>
        <p:sp>
          <p:nvSpPr>
            <p:cNvPr name="Freeform 106" id="106"/>
            <p:cNvSpPr/>
            <p:nvPr/>
          </p:nvSpPr>
          <p:spPr>
            <a:xfrm flipH="false" flipV="false" rot="0">
              <a:off x="0" y="0"/>
              <a:ext cx="692263" cy="280429"/>
            </a:xfrm>
            <a:custGeom>
              <a:avLst/>
              <a:gdLst/>
              <a:ahLst/>
              <a:cxnLst/>
              <a:rect r="r" b="b" t="t" l="l"/>
              <a:pathLst>
                <a:path h="280429" w="692263">
                  <a:moveTo>
                    <a:pt x="40079" y="0"/>
                  </a:moveTo>
                  <a:lnTo>
                    <a:pt x="652184" y="0"/>
                  </a:lnTo>
                  <a:cubicBezTo>
                    <a:pt x="674319" y="0"/>
                    <a:pt x="692263" y="17944"/>
                    <a:pt x="692263" y="40079"/>
                  </a:cubicBezTo>
                  <a:lnTo>
                    <a:pt x="692263" y="240350"/>
                  </a:lnTo>
                  <a:cubicBezTo>
                    <a:pt x="692263" y="262485"/>
                    <a:pt x="674319" y="280429"/>
                    <a:pt x="652184" y="280429"/>
                  </a:cubicBezTo>
                  <a:lnTo>
                    <a:pt x="40079" y="280429"/>
                  </a:lnTo>
                  <a:cubicBezTo>
                    <a:pt x="17944" y="280429"/>
                    <a:pt x="0" y="262485"/>
                    <a:pt x="0" y="240350"/>
                  </a:cubicBezTo>
                  <a:lnTo>
                    <a:pt x="0" y="40079"/>
                  </a:lnTo>
                  <a:cubicBezTo>
                    <a:pt x="0" y="17944"/>
                    <a:pt x="17944" y="0"/>
                    <a:pt x="40079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FDD665"/>
              </a:solidFill>
              <a:prstDash val="solid"/>
              <a:miter/>
            </a:ln>
          </p:spPr>
        </p:sp>
        <p:sp>
          <p:nvSpPr>
            <p:cNvPr name="TextBox 107" id="107"/>
            <p:cNvSpPr txBox="true"/>
            <p:nvPr/>
          </p:nvSpPr>
          <p:spPr>
            <a:xfrm>
              <a:off x="0" y="-28575"/>
              <a:ext cx="692263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08" id="108"/>
          <p:cNvSpPr txBox="true"/>
          <p:nvPr/>
        </p:nvSpPr>
        <p:spPr>
          <a:xfrm rot="-5400000">
            <a:off x="3869585" y="7826564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Freeform 109" id="109"/>
          <p:cNvSpPr/>
          <p:nvPr/>
        </p:nvSpPr>
        <p:spPr>
          <a:xfrm flipH="false" flipV="false" rot="-8100000">
            <a:off x="3933044" y="6385403"/>
            <a:ext cx="3004669" cy="3004669"/>
          </a:xfrm>
          <a:custGeom>
            <a:avLst/>
            <a:gdLst/>
            <a:ahLst/>
            <a:cxnLst/>
            <a:rect r="r" b="b" t="t" l="l"/>
            <a:pathLst>
              <a:path h="3004669" w="3004669">
                <a:moveTo>
                  <a:pt x="0" y="0"/>
                </a:moveTo>
                <a:lnTo>
                  <a:pt x="3004669" y="0"/>
                </a:lnTo>
                <a:lnTo>
                  <a:pt x="3004669" y="3004668"/>
                </a:lnTo>
                <a:lnTo>
                  <a:pt x="0" y="30046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0" id="110"/>
          <p:cNvGrpSpPr/>
          <p:nvPr/>
        </p:nvGrpSpPr>
        <p:grpSpPr>
          <a:xfrm rot="0">
            <a:off x="4317307" y="7496489"/>
            <a:ext cx="1889617" cy="782496"/>
            <a:chOff x="0" y="0"/>
            <a:chExt cx="677196" cy="280429"/>
          </a:xfrm>
        </p:grpSpPr>
        <p:sp>
          <p:nvSpPr>
            <p:cNvPr name="Freeform 111" id="111"/>
            <p:cNvSpPr/>
            <p:nvPr/>
          </p:nvSpPr>
          <p:spPr>
            <a:xfrm flipH="false" flipV="false" rot="0">
              <a:off x="0" y="0"/>
              <a:ext cx="677196" cy="280429"/>
            </a:xfrm>
            <a:custGeom>
              <a:avLst/>
              <a:gdLst/>
              <a:ahLst/>
              <a:cxnLst/>
              <a:rect r="r" b="b" t="t" l="l"/>
              <a:pathLst>
                <a:path h="280429" w="677196">
                  <a:moveTo>
                    <a:pt x="40971" y="0"/>
                  </a:moveTo>
                  <a:lnTo>
                    <a:pt x="636225" y="0"/>
                  </a:lnTo>
                  <a:cubicBezTo>
                    <a:pt x="647091" y="0"/>
                    <a:pt x="657512" y="4317"/>
                    <a:pt x="665196" y="12000"/>
                  </a:cubicBezTo>
                  <a:cubicBezTo>
                    <a:pt x="672879" y="19684"/>
                    <a:pt x="677196" y="30105"/>
                    <a:pt x="677196" y="40971"/>
                  </a:cubicBezTo>
                  <a:lnTo>
                    <a:pt x="677196" y="239458"/>
                  </a:lnTo>
                  <a:cubicBezTo>
                    <a:pt x="677196" y="250324"/>
                    <a:pt x="672879" y="260745"/>
                    <a:pt x="665196" y="268429"/>
                  </a:cubicBezTo>
                  <a:cubicBezTo>
                    <a:pt x="657512" y="276112"/>
                    <a:pt x="647091" y="280429"/>
                    <a:pt x="636225" y="280429"/>
                  </a:cubicBezTo>
                  <a:lnTo>
                    <a:pt x="40971" y="280429"/>
                  </a:lnTo>
                  <a:cubicBezTo>
                    <a:pt x="30105" y="280429"/>
                    <a:pt x="19684" y="276112"/>
                    <a:pt x="12000" y="268429"/>
                  </a:cubicBezTo>
                  <a:cubicBezTo>
                    <a:pt x="4317" y="260745"/>
                    <a:pt x="0" y="250324"/>
                    <a:pt x="0" y="239458"/>
                  </a:cubicBezTo>
                  <a:lnTo>
                    <a:pt x="0" y="40971"/>
                  </a:lnTo>
                  <a:cubicBezTo>
                    <a:pt x="0" y="30105"/>
                    <a:pt x="4317" y="19684"/>
                    <a:pt x="12000" y="12000"/>
                  </a:cubicBezTo>
                  <a:cubicBezTo>
                    <a:pt x="19684" y="4317"/>
                    <a:pt x="30105" y="0"/>
                    <a:pt x="40971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00BF63"/>
              </a:solidFill>
              <a:prstDash val="solid"/>
              <a:miter/>
            </a:ln>
          </p:spPr>
        </p:sp>
        <p:sp>
          <p:nvSpPr>
            <p:cNvPr name="TextBox 112" id="112"/>
            <p:cNvSpPr txBox="true"/>
            <p:nvPr/>
          </p:nvSpPr>
          <p:spPr>
            <a:xfrm>
              <a:off x="0" y="-28575"/>
              <a:ext cx="677196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13" id="113"/>
          <p:cNvSpPr txBox="true"/>
          <p:nvPr/>
        </p:nvSpPr>
        <p:spPr>
          <a:xfrm rot="-5400000">
            <a:off x="3718664" y="7826564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Freeform 114" id="114"/>
          <p:cNvSpPr/>
          <p:nvPr/>
        </p:nvSpPr>
        <p:spPr>
          <a:xfrm flipH="false" flipV="false" rot="-8100000">
            <a:off x="268442" y="7408281"/>
            <a:ext cx="3004669" cy="3004669"/>
          </a:xfrm>
          <a:custGeom>
            <a:avLst/>
            <a:gdLst/>
            <a:ahLst/>
            <a:cxnLst/>
            <a:rect r="r" b="b" t="t" l="l"/>
            <a:pathLst>
              <a:path h="3004669" w="3004669">
                <a:moveTo>
                  <a:pt x="0" y="0"/>
                </a:moveTo>
                <a:lnTo>
                  <a:pt x="3004668" y="0"/>
                </a:lnTo>
                <a:lnTo>
                  <a:pt x="3004668" y="3004669"/>
                </a:lnTo>
                <a:lnTo>
                  <a:pt x="0" y="300466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5" id="115"/>
          <p:cNvGrpSpPr/>
          <p:nvPr/>
        </p:nvGrpSpPr>
        <p:grpSpPr>
          <a:xfrm rot="0">
            <a:off x="652441" y="8519368"/>
            <a:ext cx="1889617" cy="782496"/>
            <a:chOff x="0" y="0"/>
            <a:chExt cx="677196" cy="280429"/>
          </a:xfrm>
        </p:grpSpPr>
        <p:sp>
          <p:nvSpPr>
            <p:cNvPr name="Freeform 116" id="116"/>
            <p:cNvSpPr/>
            <p:nvPr/>
          </p:nvSpPr>
          <p:spPr>
            <a:xfrm flipH="false" flipV="false" rot="0">
              <a:off x="0" y="0"/>
              <a:ext cx="677196" cy="280429"/>
            </a:xfrm>
            <a:custGeom>
              <a:avLst/>
              <a:gdLst/>
              <a:ahLst/>
              <a:cxnLst/>
              <a:rect r="r" b="b" t="t" l="l"/>
              <a:pathLst>
                <a:path h="280429" w="677196">
                  <a:moveTo>
                    <a:pt x="40971" y="0"/>
                  </a:moveTo>
                  <a:lnTo>
                    <a:pt x="636225" y="0"/>
                  </a:lnTo>
                  <a:cubicBezTo>
                    <a:pt x="647091" y="0"/>
                    <a:pt x="657512" y="4317"/>
                    <a:pt x="665196" y="12000"/>
                  </a:cubicBezTo>
                  <a:cubicBezTo>
                    <a:pt x="672879" y="19684"/>
                    <a:pt x="677196" y="30105"/>
                    <a:pt x="677196" y="40971"/>
                  </a:cubicBezTo>
                  <a:lnTo>
                    <a:pt x="677196" y="239458"/>
                  </a:lnTo>
                  <a:cubicBezTo>
                    <a:pt x="677196" y="250324"/>
                    <a:pt x="672879" y="260745"/>
                    <a:pt x="665196" y="268429"/>
                  </a:cubicBezTo>
                  <a:cubicBezTo>
                    <a:pt x="657512" y="276112"/>
                    <a:pt x="647091" y="280429"/>
                    <a:pt x="636225" y="280429"/>
                  </a:cubicBezTo>
                  <a:lnTo>
                    <a:pt x="40971" y="280429"/>
                  </a:lnTo>
                  <a:cubicBezTo>
                    <a:pt x="30105" y="280429"/>
                    <a:pt x="19684" y="276112"/>
                    <a:pt x="12000" y="268429"/>
                  </a:cubicBezTo>
                  <a:cubicBezTo>
                    <a:pt x="4317" y="260745"/>
                    <a:pt x="0" y="250324"/>
                    <a:pt x="0" y="239458"/>
                  </a:cubicBezTo>
                  <a:lnTo>
                    <a:pt x="0" y="40971"/>
                  </a:lnTo>
                  <a:cubicBezTo>
                    <a:pt x="0" y="30105"/>
                    <a:pt x="4317" y="19684"/>
                    <a:pt x="12000" y="12000"/>
                  </a:cubicBezTo>
                  <a:cubicBezTo>
                    <a:pt x="19684" y="4317"/>
                    <a:pt x="30105" y="0"/>
                    <a:pt x="40971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FF751F"/>
              </a:solidFill>
              <a:prstDash val="solid"/>
              <a:miter/>
            </a:ln>
          </p:spPr>
        </p:sp>
        <p:sp>
          <p:nvSpPr>
            <p:cNvPr name="TextBox 117" id="117"/>
            <p:cNvSpPr txBox="true"/>
            <p:nvPr/>
          </p:nvSpPr>
          <p:spPr>
            <a:xfrm>
              <a:off x="0" y="-28575"/>
              <a:ext cx="677196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18" id="118"/>
          <p:cNvSpPr txBox="true"/>
          <p:nvPr/>
        </p:nvSpPr>
        <p:spPr>
          <a:xfrm rot="-5400000">
            <a:off x="52373" y="8849443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grpSp>
        <p:nvGrpSpPr>
          <p:cNvPr name="Group 119" id="119"/>
          <p:cNvGrpSpPr/>
          <p:nvPr/>
        </p:nvGrpSpPr>
        <p:grpSpPr>
          <a:xfrm rot="0">
            <a:off x="4469549" y="8504972"/>
            <a:ext cx="1931659" cy="782496"/>
            <a:chOff x="0" y="0"/>
            <a:chExt cx="692263" cy="280429"/>
          </a:xfrm>
        </p:grpSpPr>
        <p:sp>
          <p:nvSpPr>
            <p:cNvPr name="Freeform 120" id="120"/>
            <p:cNvSpPr/>
            <p:nvPr/>
          </p:nvSpPr>
          <p:spPr>
            <a:xfrm flipH="false" flipV="false" rot="0">
              <a:off x="0" y="0"/>
              <a:ext cx="692263" cy="280429"/>
            </a:xfrm>
            <a:custGeom>
              <a:avLst/>
              <a:gdLst/>
              <a:ahLst/>
              <a:cxnLst/>
              <a:rect r="r" b="b" t="t" l="l"/>
              <a:pathLst>
                <a:path h="280429" w="692263">
                  <a:moveTo>
                    <a:pt x="40079" y="0"/>
                  </a:moveTo>
                  <a:lnTo>
                    <a:pt x="652184" y="0"/>
                  </a:lnTo>
                  <a:cubicBezTo>
                    <a:pt x="674319" y="0"/>
                    <a:pt x="692263" y="17944"/>
                    <a:pt x="692263" y="40079"/>
                  </a:cubicBezTo>
                  <a:lnTo>
                    <a:pt x="692263" y="240350"/>
                  </a:lnTo>
                  <a:cubicBezTo>
                    <a:pt x="692263" y="262485"/>
                    <a:pt x="674319" y="280429"/>
                    <a:pt x="652184" y="280429"/>
                  </a:cubicBezTo>
                  <a:lnTo>
                    <a:pt x="40079" y="280429"/>
                  </a:lnTo>
                  <a:cubicBezTo>
                    <a:pt x="17944" y="280429"/>
                    <a:pt x="0" y="262485"/>
                    <a:pt x="0" y="240350"/>
                  </a:cubicBezTo>
                  <a:lnTo>
                    <a:pt x="0" y="40079"/>
                  </a:lnTo>
                  <a:cubicBezTo>
                    <a:pt x="0" y="17944"/>
                    <a:pt x="17944" y="0"/>
                    <a:pt x="40079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FDD665"/>
              </a:solidFill>
              <a:prstDash val="solid"/>
              <a:miter/>
            </a:ln>
          </p:spPr>
        </p:sp>
        <p:sp>
          <p:nvSpPr>
            <p:cNvPr name="TextBox 121" id="121"/>
            <p:cNvSpPr txBox="true"/>
            <p:nvPr/>
          </p:nvSpPr>
          <p:spPr>
            <a:xfrm>
              <a:off x="0" y="-28575"/>
              <a:ext cx="692263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22" id="122"/>
          <p:cNvSpPr txBox="true"/>
          <p:nvPr/>
        </p:nvSpPr>
        <p:spPr>
          <a:xfrm rot="-5400000">
            <a:off x="3869585" y="8835046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Freeform 123" id="123"/>
          <p:cNvSpPr/>
          <p:nvPr/>
        </p:nvSpPr>
        <p:spPr>
          <a:xfrm flipH="false" flipV="false" rot="-8100000">
            <a:off x="3933044" y="7393885"/>
            <a:ext cx="3004669" cy="3004669"/>
          </a:xfrm>
          <a:custGeom>
            <a:avLst/>
            <a:gdLst/>
            <a:ahLst/>
            <a:cxnLst/>
            <a:rect r="r" b="b" t="t" l="l"/>
            <a:pathLst>
              <a:path h="3004669" w="3004669">
                <a:moveTo>
                  <a:pt x="0" y="0"/>
                </a:moveTo>
                <a:lnTo>
                  <a:pt x="3004669" y="0"/>
                </a:lnTo>
                <a:lnTo>
                  <a:pt x="3004669" y="3004669"/>
                </a:lnTo>
                <a:lnTo>
                  <a:pt x="0" y="300466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4" id="124"/>
          <p:cNvGrpSpPr/>
          <p:nvPr/>
        </p:nvGrpSpPr>
        <p:grpSpPr>
          <a:xfrm rot="0">
            <a:off x="4317307" y="8504972"/>
            <a:ext cx="1889617" cy="782496"/>
            <a:chOff x="0" y="0"/>
            <a:chExt cx="677196" cy="280429"/>
          </a:xfrm>
        </p:grpSpPr>
        <p:sp>
          <p:nvSpPr>
            <p:cNvPr name="Freeform 125" id="125"/>
            <p:cNvSpPr/>
            <p:nvPr/>
          </p:nvSpPr>
          <p:spPr>
            <a:xfrm flipH="false" flipV="false" rot="0">
              <a:off x="0" y="0"/>
              <a:ext cx="677196" cy="280429"/>
            </a:xfrm>
            <a:custGeom>
              <a:avLst/>
              <a:gdLst/>
              <a:ahLst/>
              <a:cxnLst/>
              <a:rect r="r" b="b" t="t" l="l"/>
              <a:pathLst>
                <a:path h="280429" w="677196">
                  <a:moveTo>
                    <a:pt x="40971" y="0"/>
                  </a:moveTo>
                  <a:lnTo>
                    <a:pt x="636225" y="0"/>
                  </a:lnTo>
                  <a:cubicBezTo>
                    <a:pt x="647091" y="0"/>
                    <a:pt x="657512" y="4317"/>
                    <a:pt x="665196" y="12000"/>
                  </a:cubicBezTo>
                  <a:cubicBezTo>
                    <a:pt x="672879" y="19684"/>
                    <a:pt x="677196" y="30105"/>
                    <a:pt x="677196" y="40971"/>
                  </a:cubicBezTo>
                  <a:lnTo>
                    <a:pt x="677196" y="239458"/>
                  </a:lnTo>
                  <a:cubicBezTo>
                    <a:pt x="677196" y="250324"/>
                    <a:pt x="672879" y="260745"/>
                    <a:pt x="665196" y="268429"/>
                  </a:cubicBezTo>
                  <a:cubicBezTo>
                    <a:pt x="657512" y="276112"/>
                    <a:pt x="647091" y="280429"/>
                    <a:pt x="636225" y="280429"/>
                  </a:cubicBezTo>
                  <a:lnTo>
                    <a:pt x="40971" y="280429"/>
                  </a:lnTo>
                  <a:cubicBezTo>
                    <a:pt x="30105" y="280429"/>
                    <a:pt x="19684" y="276112"/>
                    <a:pt x="12000" y="268429"/>
                  </a:cubicBezTo>
                  <a:cubicBezTo>
                    <a:pt x="4317" y="260745"/>
                    <a:pt x="0" y="250324"/>
                    <a:pt x="0" y="239458"/>
                  </a:cubicBezTo>
                  <a:lnTo>
                    <a:pt x="0" y="40971"/>
                  </a:lnTo>
                  <a:cubicBezTo>
                    <a:pt x="0" y="30105"/>
                    <a:pt x="4317" y="19684"/>
                    <a:pt x="12000" y="12000"/>
                  </a:cubicBezTo>
                  <a:cubicBezTo>
                    <a:pt x="19684" y="4317"/>
                    <a:pt x="30105" y="0"/>
                    <a:pt x="40971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00BF63"/>
              </a:solidFill>
              <a:prstDash val="solid"/>
              <a:miter/>
            </a:ln>
          </p:spPr>
        </p:sp>
        <p:sp>
          <p:nvSpPr>
            <p:cNvPr name="TextBox 126" id="126"/>
            <p:cNvSpPr txBox="true"/>
            <p:nvPr/>
          </p:nvSpPr>
          <p:spPr>
            <a:xfrm>
              <a:off x="0" y="-28575"/>
              <a:ext cx="677196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27" id="127"/>
          <p:cNvSpPr txBox="true"/>
          <p:nvPr/>
        </p:nvSpPr>
        <p:spPr>
          <a:xfrm rot="-5400000">
            <a:off x="3718664" y="8835046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Freeform 128" id="128"/>
          <p:cNvSpPr/>
          <p:nvPr/>
        </p:nvSpPr>
        <p:spPr>
          <a:xfrm flipH="false" flipV="false" rot="-8100000">
            <a:off x="268442" y="8429754"/>
            <a:ext cx="3004669" cy="3004669"/>
          </a:xfrm>
          <a:custGeom>
            <a:avLst/>
            <a:gdLst/>
            <a:ahLst/>
            <a:cxnLst/>
            <a:rect r="r" b="b" t="t" l="l"/>
            <a:pathLst>
              <a:path h="3004669" w="3004669">
                <a:moveTo>
                  <a:pt x="0" y="0"/>
                </a:moveTo>
                <a:lnTo>
                  <a:pt x="3004668" y="0"/>
                </a:lnTo>
                <a:lnTo>
                  <a:pt x="3004668" y="3004669"/>
                </a:lnTo>
                <a:lnTo>
                  <a:pt x="0" y="30046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9" id="129"/>
          <p:cNvGrpSpPr/>
          <p:nvPr/>
        </p:nvGrpSpPr>
        <p:grpSpPr>
          <a:xfrm rot="0">
            <a:off x="652441" y="9540841"/>
            <a:ext cx="1889617" cy="782496"/>
            <a:chOff x="0" y="0"/>
            <a:chExt cx="677196" cy="280429"/>
          </a:xfrm>
        </p:grpSpPr>
        <p:sp>
          <p:nvSpPr>
            <p:cNvPr name="Freeform 130" id="130"/>
            <p:cNvSpPr/>
            <p:nvPr/>
          </p:nvSpPr>
          <p:spPr>
            <a:xfrm flipH="false" flipV="false" rot="0">
              <a:off x="0" y="0"/>
              <a:ext cx="677196" cy="280429"/>
            </a:xfrm>
            <a:custGeom>
              <a:avLst/>
              <a:gdLst/>
              <a:ahLst/>
              <a:cxnLst/>
              <a:rect r="r" b="b" t="t" l="l"/>
              <a:pathLst>
                <a:path h="280429" w="677196">
                  <a:moveTo>
                    <a:pt x="40971" y="0"/>
                  </a:moveTo>
                  <a:lnTo>
                    <a:pt x="636225" y="0"/>
                  </a:lnTo>
                  <a:cubicBezTo>
                    <a:pt x="647091" y="0"/>
                    <a:pt x="657512" y="4317"/>
                    <a:pt x="665196" y="12000"/>
                  </a:cubicBezTo>
                  <a:cubicBezTo>
                    <a:pt x="672879" y="19684"/>
                    <a:pt x="677196" y="30105"/>
                    <a:pt x="677196" y="40971"/>
                  </a:cubicBezTo>
                  <a:lnTo>
                    <a:pt x="677196" y="239458"/>
                  </a:lnTo>
                  <a:cubicBezTo>
                    <a:pt x="677196" y="250324"/>
                    <a:pt x="672879" y="260745"/>
                    <a:pt x="665196" y="268429"/>
                  </a:cubicBezTo>
                  <a:cubicBezTo>
                    <a:pt x="657512" y="276112"/>
                    <a:pt x="647091" y="280429"/>
                    <a:pt x="636225" y="280429"/>
                  </a:cubicBezTo>
                  <a:lnTo>
                    <a:pt x="40971" y="280429"/>
                  </a:lnTo>
                  <a:cubicBezTo>
                    <a:pt x="30105" y="280429"/>
                    <a:pt x="19684" y="276112"/>
                    <a:pt x="12000" y="268429"/>
                  </a:cubicBezTo>
                  <a:cubicBezTo>
                    <a:pt x="4317" y="260745"/>
                    <a:pt x="0" y="250324"/>
                    <a:pt x="0" y="239458"/>
                  </a:cubicBezTo>
                  <a:lnTo>
                    <a:pt x="0" y="40971"/>
                  </a:lnTo>
                  <a:cubicBezTo>
                    <a:pt x="0" y="30105"/>
                    <a:pt x="4317" y="19684"/>
                    <a:pt x="12000" y="12000"/>
                  </a:cubicBezTo>
                  <a:cubicBezTo>
                    <a:pt x="19684" y="4317"/>
                    <a:pt x="30105" y="0"/>
                    <a:pt x="40971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E2A9F1"/>
              </a:solidFill>
              <a:prstDash val="solid"/>
              <a:miter/>
            </a:ln>
          </p:spPr>
        </p:sp>
        <p:sp>
          <p:nvSpPr>
            <p:cNvPr name="TextBox 131" id="131"/>
            <p:cNvSpPr txBox="true"/>
            <p:nvPr/>
          </p:nvSpPr>
          <p:spPr>
            <a:xfrm>
              <a:off x="0" y="-28575"/>
              <a:ext cx="677196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32" id="132"/>
          <p:cNvSpPr txBox="true"/>
          <p:nvPr/>
        </p:nvSpPr>
        <p:spPr>
          <a:xfrm rot="-5400000">
            <a:off x="52373" y="9870916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grpSp>
        <p:nvGrpSpPr>
          <p:cNvPr name="Group 133" id="133"/>
          <p:cNvGrpSpPr/>
          <p:nvPr/>
        </p:nvGrpSpPr>
        <p:grpSpPr>
          <a:xfrm rot="0">
            <a:off x="4469549" y="9526445"/>
            <a:ext cx="1931659" cy="782496"/>
            <a:chOff x="0" y="0"/>
            <a:chExt cx="692263" cy="280429"/>
          </a:xfrm>
        </p:grpSpPr>
        <p:sp>
          <p:nvSpPr>
            <p:cNvPr name="Freeform 134" id="134"/>
            <p:cNvSpPr/>
            <p:nvPr/>
          </p:nvSpPr>
          <p:spPr>
            <a:xfrm flipH="false" flipV="false" rot="0">
              <a:off x="0" y="0"/>
              <a:ext cx="692263" cy="280429"/>
            </a:xfrm>
            <a:custGeom>
              <a:avLst/>
              <a:gdLst/>
              <a:ahLst/>
              <a:cxnLst/>
              <a:rect r="r" b="b" t="t" l="l"/>
              <a:pathLst>
                <a:path h="280429" w="692263">
                  <a:moveTo>
                    <a:pt x="40079" y="0"/>
                  </a:moveTo>
                  <a:lnTo>
                    <a:pt x="652184" y="0"/>
                  </a:lnTo>
                  <a:cubicBezTo>
                    <a:pt x="674319" y="0"/>
                    <a:pt x="692263" y="17944"/>
                    <a:pt x="692263" y="40079"/>
                  </a:cubicBezTo>
                  <a:lnTo>
                    <a:pt x="692263" y="240350"/>
                  </a:lnTo>
                  <a:cubicBezTo>
                    <a:pt x="692263" y="262485"/>
                    <a:pt x="674319" y="280429"/>
                    <a:pt x="652184" y="280429"/>
                  </a:cubicBezTo>
                  <a:lnTo>
                    <a:pt x="40079" y="280429"/>
                  </a:lnTo>
                  <a:cubicBezTo>
                    <a:pt x="17944" y="280429"/>
                    <a:pt x="0" y="262485"/>
                    <a:pt x="0" y="240350"/>
                  </a:cubicBezTo>
                  <a:lnTo>
                    <a:pt x="0" y="40079"/>
                  </a:lnTo>
                  <a:cubicBezTo>
                    <a:pt x="0" y="17944"/>
                    <a:pt x="17944" y="0"/>
                    <a:pt x="40079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FDD665"/>
              </a:solidFill>
              <a:prstDash val="solid"/>
              <a:miter/>
            </a:ln>
          </p:spPr>
        </p:sp>
        <p:sp>
          <p:nvSpPr>
            <p:cNvPr name="TextBox 135" id="135"/>
            <p:cNvSpPr txBox="true"/>
            <p:nvPr/>
          </p:nvSpPr>
          <p:spPr>
            <a:xfrm>
              <a:off x="0" y="-28575"/>
              <a:ext cx="692263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36" id="136"/>
          <p:cNvSpPr txBox="true"/>
          <p:nvPr/>
        </p:nvSpPr>
        <p:spPr>
          <a:xfrm rot="-5400000">
            <a:off x="3869585" y="9856519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Freeform 137" id="137"/>
          <p:cNvSpPr/>
          <p:nvPr/>
        </p:nvSpPr>
        <p:spPr>
          <a:xfrm flipH="false" flipV="false" rot="-8100000">
            <a:off x="3933044" y="8415358"/>
            <a:ext cx="3004669" cy="3004669"/>
          </a:xfrm>
          <a:custGeom>
            <a:avLst/>
            <a:gdLst/>
            <a:ahLst/>
            <a:cxnLst/>
            <a:rect r="r" b="b" t="t" l="l"/>
            <a:pathLst>
              <a:path h="3004669" w="3004669">
                <a:moveTo>
                  <a:pt x="0" y="0"/>
                </a:moveTo>
                <a:lnTo>
                  <a:pt x="3004669" y="0"/>
                </a:lnTo>
                <a:lnTo>
                  <a:pt x="3004669" y="3004669"/>
                </a:lnTo>
                <a:lnTo>
                  <a:pt x="0" y="30046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8" id="138"/>
          <p:cNvGrpSpPr/>
          <p:nvPr/>
        </p:nvGrpSpPr>
        <p:grpSpPr>
          <a:xfrm rot="0">
            <a:off x="4317307" y="9526445"/>
            <a:ext cx="1889617" cy="782496"/>
            <a:chOff x="0" y="0"/>
            <a:chExt cx="677196" cy="280429"/>
          </a:xfrm>
        </p:grpSpPr>
        <p:sp>
          <p:nvSpPr>
            <p:cNvPr name="Freeform 139" id="139"/>
            <p:cNvSpPr/>
            <p:nvPr/>
          </p:nvSpPr>
          <p:spPr>
            <a:xfrm flipH="false" flipV="false" rot="0">
              <a:off x="0" y="0"/>
              <a:ext cx="677196" cy="280429"/>
            </a:xfrm>
            <a:custGeom>
              <a:avLst/>
              <a:gdLst/>
              <a:ahLst/>
              <a:cxnLst/>
              <a:rect r="r" b="b" t="t" l="l"/>
              <a:pathLst>
                <a:path h="280429" w="677196">
                  <a:moveTo>
                    <a:pt x="40971" y="0"/>
                  </a:moveTo>
                  <a:lnTo>
                    <a:pt x="636225" y="0"/>
                  </a:lnTo>
                  <a:cubicBezTo>
                    <a:pt x="647091" y="0"/>
                    <a:pt x="657512" y="4317"/>
                    <a:pt x="665196" y="12000"/>
                  </a:cubicBezTo>
                  <a:cubicBezTo>
                    <a:pt x="672879" y="19684"/>
                    <a:pt x="677196" y="30105"/>
                    <a:pt x="677196" y="40971"/>
                  </a:cubicBezTo>
                  <a:lnTo>
                    <a:pt x="677196" y="239458"/>
                  </a:lnTo>
                  <a:cubicBezTo>
                    <a:pt x="677196" y="250324"/>
                    <a:pt x="672879" y="260745"/>
                    <a:pt x="665196" y="268429"/>
                  </a:cubicBezTo>
                  <a:cubicBezTo>
                    <a:pt x="657512" y="276112"/>
                    <a:pt x="647091" y="280429"/>
                    <a:pt x="636225" y="280429"/>
                  </a:cubicBezTo>
                  <a:lnTo>
                    <a:pt x="40971" y="280429"/>
                  </a:lnTo>
                  <a:cubicBezTo>
                    <a:pt x="30105" y="280429"/>
                    <a:pt x="19684" y="276112"/>
                    <a:pt x="12000" y="268429"/>
                  </a:cubicBezTo>
                  <a:cubicBezTo>
                    <a:pt x="4317" y="260745"/>
                    <a:pt x="0" y="250324"/>
                    <a:pt x="0" y="239458"/>
                  </a:cubicBezTo>
                  <a:lnTo>
                    <a:pt x="0" y="40971"/>
                  </a:lnTo>
                  <a:cubicBezTo>
                    <a:pt x="0" y="30105"/>
                    <a:pt x="4317" y="19684"/>
                    <a:pt x="12000" y="12000"/>
                  </a:cubicBezTo>
                  <a:cubicBezTo>
                    <a:pt x="19684" y="4317"/>
                    <a:pt x="30105" y="0"/>
                    <a:pt x="40971" y="0"/>
                  </a:cubicBezTo>
                  <a:close/>
                </a:path>
              </a:pathLst>
            </a:custGeom>
            <a:solidFill>
              <a:srgbClr val="FDE9DB"/>
            </a:solidFill>
            <a:ln w="38100" cap="sq">
              <a:solidFill>
                <a:srgbClr val="DD2E44"/>
              </a:solidFill>
              <a:prstDash val="solid"/>
              <a:miter/>
            </a:ln>
          </p:spPr>
        </p:sp>
        <p:sp>
          <p:nvSpPr>
            <p:cNvPr name="TextBox 140" id="140"/>
            <p:cNvSpPr txBox="true"/>
            <p:nvPr/>
          </p:nvSpPr>
          <p:spPr>
            <a:xfrm>
              <a:off x="0" y="-28575"/>
              <a:ext cx="677196" cy="3090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41" id="141"/>
          <p:cNvSpPr txBox="true"/>
          <p:nvPr/>
        </p:nvSpPr>
        <p:spPr>
          <a:xfrm rot="-5400000">
            <a:off x="3718664" y="9856519"/>
            <a:ext cx="979690" cy="122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4"/>
              </a:lnSpc>
            </a:pPr>
            <a:r>
              <a:rPr lang="en-US" b="true" sz="7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Freeform 142" id="142"/>
          <p:cNvSpPr/>
          <p:nvPr/>
        </p:nvSpPr>
        <p:spPr>
          <a:xfrm flipH="false" flipV="false" rot="-8100000">
            <a:off x="268442" y="10446719"/>
            <a:ext cx="3004669" cy="3004669"/>
          </a:xfrm>
          <a:custGeom>
            <a:avLst/>
            <a:gdLst/>
            <a:ahLst/>
            <a:cxnLst/>
            <a:rect r="r" b="b" t="t" l="l"/>
            <a:pathLst>
              <a:path h="3004669" w="3004669">
                <a:moveTo>
                  <a:pt x="0" y="0"/>
                </a:moveTo>
                <a:lnTo>
                  <a:pt x="3004668" y="0"/>
                </a:lnTo>
                <a:lnTo>
                  <a:pt x="3004668" y="3004669"/>
                </a:lnTo>
                <a:lnTo>
                  <a:pt x="0" y="300466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3" id="143"/>
          <p:cNvSpPr/>
          <p:nvPr/>
        </p:nvSpPr>
        <p:spPr>
          <a:xfrm flipH="false" flipV="false" rot="-8100000">
            <a:off x="3933044" y="10432323"/>
            <a:ext cx="3004669" cy="3004669"/>
          </a:xfrm>
          <a:custGeom>
            <a:avLst/>
            <a:gdLst/>
            <a:ahLst/>
            <a:cxnLst/>
            <a:rect r="r" b="b" t="t" l="l"/>
            <a:pathLst>
              <a:path h="3004669" w="3004669">
                <a:moveTo>
                  <a:pt x="0" y="0"/>
                </a:moveTo>
                <a:lnTo>
                  <a:pt x="3004669" y="0"/>
                </a:lnTo>
                <a:lnTo>
                  <a:pt x="3004669" y="3004668"/>
                </a:lnTo>
                <a:lnTo>
                  <a:pt x="0" y="300466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DAHNp0dXpyQ</dc:identifier>
  <dcterms:modified xsi:type="dcterms:W3CDTF">2011-08-01T06:04:30Z</dcterms:modified>
  <cp:revision>1</cp:revision>
  <dc:title>Étiquettes craies</dc:title>
</cp:coreProperties>
</file>