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7556500" cy="10693400"/>
  <p:notesSz cx="6858000" cy="9144000"/>
  <p:embeddedFontLst>
    <p:embeddedFont>
      <p:font typeface="Open Sans Bold" charset="1" panose="020B0806030504020204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8448" y="-945434"/>
            <a:ext cx="7690448" cy="3690330"/>
            <a:chOff x="0" y="0"/>
            <a:chExt cx="10253931" cy="4920439"/>
          </a:xfrm>
        </p:grpSpPr>
        <p:sp>
          <p:nvSpPr>
            <p:cNvPr name="Freeform 3" id="3"/>
            <p:cNvSpPr/>
            <p:nvPr/>
          </p:nvSpPr>
          <p:spPr>
            <a:xfrm flipH="false" flipV="false" rot="-7174440">
              <a:off x="1084839" y="284588"/>
              <a:ext cx="3188254" cy="4351264"/>
            </a:xfrm>
            <a:custGeom>
              <a:avLst/>
              <a:gdLst/>
              <a:ahLst/>
              <a:cxnLst/>
              <a:rect r="r" b="b" t="t" l="l"/>
              <a:pathLst>
                <a:path h="4351264" w="3188254">
                  <a:moveTo>
                    <a:pt x="0" y="0"/>
                  </a:moveTo>
                  <a:lnTo>
                    <a:pt x="3188253" y="0"/>
                  </a:lnTo>
                  <a:lnTo>
                    <a:pt x="3188253" y="4351264"/>
                  </a:lnTo>
                  <a:lnTo>
                    <a:pt x="0" y="43512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40" t="0" r="-240" b="0"/>
              </a:stretch>
            </a:blipFill>
          </p:spPr>
        </p:sp>
        <p:grpSp>
          <p:nvGrpSpPr>
            <p:cNvPr name="Group 4" id="4"/>
            <p:cNvGrpSpPr/>
            <p:nvPr/>
          </p:nvGrpSpPr>
          <p:grpSpPr>
            <a:xfrm rot="0">
              <a:off x="1391193" y="2031984"/>
              <a:ext cx="2575546" cy="1043327"/>
              <a:chOff x="0" y="0"/>
              <a:chExt cx="692263" cy="280429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692263" cy="280429"/>
              </a:xfrm>
              <a:custGeom>
                <a:avLst/>
                <a:gdLst/>
                <a:ahLst/>
                <a:cxnLst/>
                <a:rect r="r" b="b" t="t" l="l"/>
                <a:pathLst>
                  <a:path h="280429" w="692263">
                    <a:moveTo>
                      <a:pt x="40079" y="0"/>
                    </a:moveTo>
                    <a:lnTo>
                      <a:pt x="652184" y="0"/>
                    </a:lnTo>
                    <a:cubicBezTo>
                      <a:pt x="674319" y="0"/>
                      <a:pt x="692263" y="17944"/>
                      <a:pt x="692263" y="40079"/>
                    </a:cubicBezTo>
                    <a:lnTo>
                      <a:pt x="692263" y="240350"/>
                    </a:lnTo>
                    <a:cubicBezTo>
                      <a:pt x="692263" y="262485"/>
                      <a:pt x="674319" y="280429"/>
                      <a:pt x="652184" y="280429"/>
                    </a:cubicBezTo>
                    <a:lnTo>
                      <a:pt x="40079" y="280429"/>
                    </a:lnTo>
                    <a:cubicBezTo>
                      <a:pt x="17944" y="280429"/>
                      <a:pt x="0" y="262485"/>
                      <a:pt x="0" y="240350"/>
                    </a:cubicBezTo>
                    <a:lnTo>
                      <a:pt x="0" y="40079"/>
                    </a:lnTo>
                    <a:cubicBezTo>
                      <a:pt x="0" y="17944"/>
                      <a:pt x="17944" y="0"/>
                      <a:pt x="40079" y="0"/>
                    </a:cubicBezTo>
                    <a:close/>
                  </a:path>
                </a:pathLst>
              </a:custGeom>
              <a:solidFill>
                <a:srgbClr val="FDE9DB"/>
              </a:solidFill>
              <a:ln w="38100" cap="sq">
                <a:solidFill>
                  <a:srgbClr val="FDD665"/>
                </a:solidFill>
                <a:prstDash val="solid"/>
                <a:miter/>
              </a:ln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0" y="-28575"/>
                <a:ext cx="692263" cy="30900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7" id="7"/>
            <p:cNvSpPr txBox="true"/>
            <p:nvPr/>
          </p:nvSpPr>
          <p:spPr>
            <a:xfrm rot="-5400000">
              <a:off x="594415" y="2475259"/>
              <a:ext cx="1306253" cy="1567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004"/>
                </a:lnSpc>
              </a:pPr>
              <a:r>
                <a:rPr lang="en-US" b="true" sz="717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teacherpirouette</a:t>
              </a:r>
            </a:p>
          </p:txBody>
        </p:sp>
        <p:sp>
          <p:nvSpPr>
            <p:cNvPr name="Freeform 8" id="8"/>
            <p:cNvSpPr/>
            <p:nvPr/>
          </p:nvSpPr>
          <p:spPr>
            <a:xfrm flipH="false" flipV="false" rot="-7174440">
              <a:off x="5980839" y="284588"/>
              <a:ext cx="3188254" cy="4351264"/>
            </a:xfrm>
            <a:custGeom>
              <a:avLst/>
              <a:gdLst/>
              <a:ahLst/>
              <a:cxnLst/>
              <a:rect r="r" b="b" t="t" l="l"/>
              <a:pathLst>
                <a:path h="4351264" w="3188254">
                  <a:moveTo>
                    <a:pt x="0" y="0"/>
                  </a:moveTo>
                  <a:lnTo>
                    <a:pt x="3188253" y="0"/>
                  </a:lnTo>
                  <a:lnTo>
                    <a:pt x="3188253" y="4351264"/>
                  </a:lnTo>
                  <a:lnTo>
                    <a:pt x="0" y="43512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40" t="0" r="-240" b="0"/>
              </a:stretch>
            </a:blipFill>
          </p:spPr>
        </p:sp>
        <p:grpSp>
          <p:nvGrpSpPr>
            <p:cNvPr name="Group 9" id="9"/>
            <p:cNvGrpSpPr/>
            <p:nvPr/>
          </p:nvGrpSpPr>
          <p:grpSpPr>
            <a:xfrm rot="0">
              <a:off x="6287193" y="2031984"/>
              <a:ext cx="2575546" cy="1043327"/>
              <a:chOff x="0" y="0"/>
              <a:chExt cx="692263" cy="280429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692263" cy="280429"/>
              </a:xfrm>
              <a:custGeom>
                <a:avLst/>
                <a:gdLst/>
                <a:ahLst/>
                <a:cxnLst/>
                <a:rect r="r" b="b" t="t" l="l"/>
                <a:pathLst>
                  <a:path h="280429" w="692263">
                    <a:moveTo>
                      <a:pt x="40079" y="0"/>
                    </a:moveTo>
                    <a:lnTo>
                      <a:pt x="652184" y="0"/>
                    </a:lnTo>
                    <a:cubicBezTo>
                      <a:pt x="674319" y="0"/>
                      <a:pt x="692263" y="17944"/>
                      <a:pt x="692263" y="40079"/>
                    </a:cubicBezTo>
                    <a:lnTo>
                      <a:pt x="692263" y="240350"/>
                    </a:lnTo>
                    <a:cubicBezTo>
                      <a:pt x="692263" y="262485"/>
                      <a:pt x="674319" y="280429"/>
                      <a:pt x="652184" y="280429"/>
                    </a:cubicBezTo>
                    <a:lnTo>
                      <a:pt x="40079" y="280429"/>
                    </a:lnTo>
                    <a:cubicBezTo>
                      <a:pt x="17944" y="280429"/>
                      <a:pt x="0" y="262485"/>
                      <a:pt x="0" y="240350"/>
                    </a:cubicBezTo>
                    <a:lnTo>
                      <a:pt x="0" y="40079"/>
                    </a:lnTo>
                    <a:cubicBezTo>
                      <a:pt x="0" y="17944"/>
                      <a:pt x="17944" y="0"/>
                      <a:pt x="40079" y="0"/>
                    </a:cubicBezTo>
                    <a:close/>
                  </a:path>
                </a:pathLst>
              </a:custGeom>
              <a:solidFill>
                <a:srgbClr val="FDE9DB"/>
              </a:solidFill>
              <a:ln w="38100" cap="sq">
                <a:solidFill>
                  <a:srgbClr val="FDD665"/>
                </a:solidFill>
                <a:prstDash val="solid"/>
                <a:miter/>
              </a:ln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28575"/>
                <a:ext cx="692263" cy="30900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12" id="12"/>
            <p:cNvSpPr txBox="true"/>
            <p:nvPr/>
          </p:nvSpPr>
          <p:spPr>
            <a:xfrm rot="-5400000">
              <a:off x="5490415" y="2475259"/>
              <a:ext cx="1306253" cy="1567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004"/>
                </a:lnSpc>
              </a:pPr>
              <a:r>
                <a:rPr lang="en-US" b="true" sz="717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teacherpirouette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-238448" y="566343"/>
            <a:ext cx="7690448" cy="3690330"/>
            <a:chOff x="0" y="0"/>
            <a:chExt cx="10253931" cy="4920439"/>
          </a:xfrm>
        </p:grpSpPr>
        <p:sp>
          <p:nvSpPr>
            <p:cNvPr name="Freeform 14" id="14"/>
            <p:cNvSpPr/>
            <p:nvPr/>
          </p:nvSpPr>
          <p:spPr>
            <a:xfrm flipH="false" flipV="false" rot="-7174440">
              <a:off x="1084839" y="284588"/>
              <a:ext cx="3188254" cy="4351264"/>
            </a:xfrm>
            <a:custGeom>
              <a:avLst/>
              <a:gdLst/>
              <a:ahLst/>
              <a:cxnLst/>
              <a:rect r="r" b="b" t="t" l="l"/>
              <a:pathLst>
                <a:path h="4351264" w="3188254">
                  <a:moveTo>
                    <a:pt x="0" y="0"/>
                  </a:moveTo>
                  <a:lnTo>
                    <a:pt x="3188253" y="0"/>
                  </a:lnTo>
                  <a:lnTo>
                    <a:pt x="3188253" y="4351264"/>
                  </a:lnTo>
                  <a:lnTo>
                    <a:pt x="0" y="43512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40" t="0" r="-240" b="0"/>
              </a:stretch>
            </a:blipFill>
          </p:spPr>
        </p:sp>
        <p:grpSp>
          <p:nvGrpSpPr>
            <p:cNvPr name="Group 15" id="15"/>
            <p:cNvGrpSpPr/>
            <p:nvPr/>
          </p:nvGrpSpPr>
          <p:grpSpPr>
            <a:xfrm rot="0">
              <a:off x="1391193" y="2031984"/>
              <a:ext cx="2575546" cy="1043327"/>
              <a:chOff x="0" y="0"/>
              <a:chExt cx="692263" cy="280429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692263" cy="280429"/>
              </a:xfrm>
              <a:custGeom>
                <a:avLst/>
                <a:gdLst/>
                <a:ahLst/>
                <a:cxnLst/>
                <a:rect r="r" b="b" t="t" l="l"/>
                <a:pathLst>
                  <a:path h="280429" w="692263">
                    <a:moveTo>
                      <a:pt x="40079" y="0"/>
                    </a:moveTo>
                    <a:lnTo>
                      <a:pt x="652184" y="0"/>
                    </a:lnTo>
                    <a:cubicBezTo>
                      <a:pt x="674319" y="0"/>
                      <a:pt x="692263" y="17944"/>
                      <a:pt x="692263" y="40079"/>
                    </a:cubicBezTo>
                    <a:lnTo>
                      <a:pt x="692263" y="240350"/>
                    </a:lnTo>
                    <a:cubicBezTo>
                      <a:pt x="692263" y="262485"/>
                      <a:pt x="674319" y="280429"/>
                      <a:pt x="652184" y="280429"/>
                    </a:cubicBezTo>
                    <a:lnTo>
                      <a:pt x="40079" y="280429"/>
                    </a:lnTo>
                    <a:cubicBezTo>
                      <a:pt x="17944" y="280429"/>
                      <a:pt x="0" y="262485"/>
                      <a:pt x="0" y="240350"/>
                    </a:cubicBezTo>
                    <a:lnTo>
                      <a:pt x="0" y="40079"/>
                    </a:lnTo>
                    <a:cubicBezTo>
                      <a:pt x="0" y="17944"/>
                      <a:pt x="17944" y="0"/>
                      <a:pt x="40079" y="0"/>
                    </a:cubicBezTo>
                    <a:close/>
                  </a:path>
                </a:pathLst>
              </a:custGeom>
              <a:solidFill>
                <a:srgbClr val="FDE9DB"/>
              </a:solidFill>
              <a:ln w="38100" cap="sq">
                <a:solidFill>
                  <a:srgbClr val="FDD665"/>
                </a:solidFill>
                <a:prstDash val="solid"/>
                <a:miter/>
              </a:ln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28575"/>
                <a:ext cx="692263" cy="30900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18" id="18"/>
            <p:cNvSpPr txBox="true"/>
            <p:nvPr/>
          </p:nvSpPr>
          <p:spPr>
            <a:xfrm rot="-5400000">
              <a:off x="594415" y="2475259"/>
              <a:ext cx="1306253" cy="1567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004"/>
                </a:lnSpc>
              </a:pPr>
              <a:r>
                <a:rPr lang="en-US" b="true" sz="717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teacherpirouette</a:t>
              </a:r>
            </a:p>
          </p:txBody>
        </p:sp>
        <p:sp>
          <p:nvSpPr>
            <p:cNvPr name="Freeform 19" id="19"/>
            <p:cNvSpPr/>
            <p:nvPr/>
          </p:nvSpPr>
          <p:spPr>
            <a:xfrm flipH="false" flipV="false" rot="-7174440">
              <a:off x="5980839" y="284588"/>
              <a:ext cx="3188254" cy="4351264"/>
            </a:xfrm>
            <a:custGeom>
              <a:avLst/>
              <a:gdLst/>
              <a:ahLst/>
              <a:cxnLst/>
              <a:rect r="r" b="b" t="t" l="l"/>
              <a:pathLst>
                <a:path h="4351264" w="3188254">
                  <a:moveTo>
                    <a:pt x="0" y="0"/>
                  </a:moveTo>
                  <a:lnTo>
                    <a:pt x="3188253" y="0"/>
                  </a:lnTo>
                  <a:lnTo>
                    <a:pt x="3188253" y="4351264"/>
                  </a:lnTo>
                  <a:lnTo>
                    <a:pt x="0" y="43512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40" t="0" r="-240" b="0"/>
              </a:stretch>
            </a:blipFill>
          </p:spPr>
        </p:sp>
        <p:grpSp>
          <p:nvGrpSpPr>
            <p:cNvPr name="Group 20" id="20"/>
            <p:cNvGrpSpPr/>
            <p:nvPr/>
          </p:nvGrpSpPr>
          <p:grpSpPr>
            <a:xfrm rot="0">
              <a:off x="6287193" y="2031984"/>
              <a:ext cx="2575546" cy="1043327"/>
              <a:chOff x="0" y="0"/>
              <a:chExt cx="692263" cy="280429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692263" cy="280429"/>
              </a:xfrm>
              <a:custGeom>
                <a:avLst/>
                <a:gdLst/>
                <a:ahLst/>
                <a:cxnLst/>
                <a:rect r="r" b="b" t="t" l="l"/>
                <a:pathLst>
                  <a:path h="280429" w="692263">
                    <a:moveTo>
                      <a:pt x="40079" y="0"/>
                    </a:moveTo>
                    <a:lnTo>
                      <a:pt x="652184" y="0"/>
                    </a:lnTo>
                    <a:cubicBezTo>
                      <a:pt x="674319" y="0"/>
                      <a:pt x="692263" y="17944"/>
                      <a:pt x="692263" y="40079"/>
                    </a:cubicBezTo>
                    <a:lnTo>
                      <a:pt x="692263" y="240350"/>
                    </a:lnTo>
                    <a:cubicBezTo>
                      <a:pt x="692263" y="262485"/>
                      <a:pt x="674319" y="280429"/>
                      <a:pt x="652184" y="280429"/>
                    </a:cubicBezTo>
                    <a:lnTo>
                      <a:pt x="40079" y="280429"/>
                    </a:lnTo>
                    <a:cubicBezTo>
                      <a:pt x="17944" y="280429"/>
                      <a:pt x="0" y="262485"/>
                      <a:pt x="0" y="240350"/>
                    </a:cubicBezTo>
                    <a:lnTo>
                      <a:pt x="0" y="40079"/>
                    </a:lnTo>
                    <a:cubicBezTo>
                      <a:pt x="0" y="17944"/>
                      <a:pt x="17944" y="0"/>
                      <a:pt x="40079" y="0"/>
                    </a:cubicBezTo>
                    <a:close/>
                  </a:path>
                </a:pathLst>
              </a:custGeom>
              <a:solidFill>
                <a:srgbClr val="FDE9DB"/>
              </a:solidFill>
              <a:ln w="38100" cap="sq">
                <a:solidFill>
                  <a:srgbClr val="FDD665"/>
                </a:solidFill>
                <a:prstDash val="solid"/>
                <a:miter/>
              </a:ln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-28575"/>
                <a:ext cx="692263" cy="30900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23" id="23"/>
            <p:cNvSpPr txBox="true"/>
            <p:nvPr/>
          </p:nvSpPr>
          <p:spPr>
            <a:xfrm rot="-5400000">
              <a:off x="5490415" y="2475259"/>
              <a:ext cx="1306253" cy="1567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004"/>
                </a:lnSpc>
              </a:pPr>
              <a:r>
                <a:rPr lang="en-US" b="true" sz="717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teacherpirouette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-238448" y="2078119"/>
            <a:ext cx="7690448" cy="3690330"/>
            <a:chOff x="0" y="0"/>
            <a:chExt cx="10253931" cy="4920439"/>
          </a:xfrm>
        </p:grpSpPr>
        <p:sp>
          <p:nvSpPr>
            <p:cNvPr name="Freeform 25" id="25"/>
            <p:cNvSpPr/>
            <p:nvPr/>
          </p:nvSpPr>
          <p:spPr>
            <a:xfrm flipH="false" flipV="false" rot="-7174440">
              <a:off x="1084839" y="284588"/>
              <a:ext cx="3188254" cy="4351264"/>
            </a:xfrm>
            <a:custGeom>
              <a:avLst/>
              <a:gdLst/>
              <a:ahLst/>
              <a:cxnLst/>
              <a:rect r="r" b="b" t="t" l="l"/>
              <a:pathLst>
                <a:path h="4351264" w="3188254">
                  <a:moveTo>
                    <a:pt x="0" y="0"/>
                  </a:moveTo>
                  <a:lnTo>
                    <a:pt x="3188253" y="0"/>
                  </a:lnTo>
                  <a:lnTo>
                    <a:pt x="3188253" y="4351264"/>
                  </a:lnTo>
                  <a:lnTo>
                    <a:pt x="0" y="43512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40" t="0" r="-240" b="0"/>
              </a:stretch>
            </a:blipFill>
          </p:spPr>
        </p:sp>
        <p:grpSp>
          <p:nvGrpSpPr>
            <p:cNvPr name="Group 26" id="26"/>
            <p:cNvGrpSpPr/>
            <p:nvPr/>
          </p:nvGrpSpPr>
          <p:grpSpPr>
            <a:xfrm rot="0">
              <a:off x="1391193" y="2031984"/>
              <a:ext cx="2575546" cy="1043327"/>
              <a:chOff x="0" y="0"/>
              <a:chExt cx="692263" cy="280429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692263" cy="280429"/>
              </a:xfrm>
              <a:custGeom>
                <a:avLst/>
                <a:gdLst/>
                <a:ahLst/>
                <a:cxnLst/>
                <a:rect r="r" b="b" t="t" l="l"/>
                <a:pathLst>
                  <a:path h="280429" w="692263">
                    <a:moveTo>
                      <a:pt x="40079" y="0"/>
                    </a:moveTo>
                    <a:lnTo>
                      <a:pt x="652184" y="0"/>
                    </a:lnTo>
                    <a:cubicBezTo>
                      <a:pt x="674319" y="0"/>
                      <a:pt x="692263" y="17944"/>
                      <a:pt x="692263" y="40079"/>
                    </a:cubicBezTo>
                    <a:lnTo>
                      <a:pt x="692263" y="240350"/>
                    </a:lnTo>
                    <a:cubicBezTo>
                      <a:pt x="692263" y="262485"/>
                      <a:pt x="674319" y="280429"/>
                      <a:pt x="652184" y="280429"/>
                    </a:cubicBezTo>
                    <a:lnTo>
                      <a:pt x="40079" y="280429"/>
                    </a:lnTo>
                    <a:cubicBezTo>
                      <a:pt x="17944" y="280429"/>
                      <a:pt x="0" y="262485"/>
                      <a:pt x="0" y="240350"/>
                    </a:cubicBezTo>
                    <a:lnTo>
                      <a:pt x="0" y="40079"/>
                    </a:lnTo>
                    <a:cubicBezTo>
                      <a:pt x="0" y="17944"/>
                      <a:pt x="17944" y="0"/>
                      <a:pt x="40079" y="0"/>
                    </a:cubicBezTo>
                    <a:close/>
                  </a:path>
                </a:pathLst>
              </a:custGeom>
              <a:solidFill>
                <a:srgbClr val="FDE9DB"/>
              </a:solidFill>
              <a:ln w="38100" cap="sq">
                <a:solidFill>
                  <a:srgbClr val="FDD665"/>
                </a:solidFill>
                <a:prstDash val="solid"/>
                <a:miter/>
              </a:ln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28575"/>
                <a:ext cx="692263" cy="30900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29" id="29"/>
            <p:cNvSpPr txBox="true"/>
            <p:nvPr/>
          </p:nvSpPr>
          <p:spPr>
            <a:xfrm rot="-5400000">
              <a:off x="594415" y="2475259"/>
              <a:ext cx="1306253" cy="1567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004"/>
                </a:lnSpc>
              </a:pPr>
              <a:r>
                <a:rPr lang="en-US" b="true" sz="717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teacherpirouette</a:t>
              </a:r>
            </a:p>
          </p:txBody>
        </p:sp>
        <p:sp>
          <p:nvSpPr>
            <p:cNvPr name="Freeform 30" id="30"/>
            <p:cNvSpPr/>
            <p:nvPr/>
          </p:nvSpPr>
          <p:spPr>
            <a:xfrm flipH="false" flipV="false" rot="-7174440">
              <a:off x="5980839" y="284588"/>
              <a:ext cx="3188254" cy="4351264"/>
            </a:xfrm>
            <a:custGeom>
              <a:avLst/>
              <a:gdLst/>
              <a:ahLst/>
              <a:cxnLst/>
              <a:rect r="r" b="b" t="t" l="l"/>
              <a:pathLst>
                <a:path h="4351264" w="3188254">
                  <a:moveTo>
                    <a:pt x="0" y="0"/>
                  </a:moveTo>
                  <a:lnTo>
                    <a:pt x="3188253" y="0"/>
                  </a:lnTo>
                  <a:lnTo>
                    <a:pt x="3188253" y="4351264"/>
                  </a:lnTo>
                  <a:lnTo>
                    <a:pt x="0" y="43512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40" t="0" r="-240" b="0"/>
              </a:stretch>
            </a:blipFill>
          </p:spPr>
        </p:sp>
        <p:grpSp>
          <p:nvGrpSpPr>
            <p:cNvPr name="Group 31" id="31"/>
            <p:cNvGrpSpPr/>
            <p:nvPr/>
          </p:nvGrpSpPr>
          <p:grpSpPr>
            <a:xfrm rot="0">
              <a:off x="6287193" y="2031984"/>
              <a:ext cx="2575546" cy="1043327"/>
              <a:chOff x="0" y="0"/>
              <a:chExt cx="692263" cy="280429"/>
            </a:xfrm>
          </p:grpSpPr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0"/>
                <a:ext cx="692263" cy="280429"/>
              </a:xfrm>
              <a:custGeom>
                <a:avLst/>
                <a:gdLst/>
                <a:ahLst/>
                <a:cxnLst/>
                <a:rect r="r" b="b" t="t" l="l"/>
                <a:pathLst>
                  <a:path h="280429" w="692263">
                    <a:moveTo>
                      <a:pt x="40079" y="0"/>
                    </a:moveTo>
                    <a:lnTo>
                      <a:pt x="652184" y="0"/>
                    </a:lnTo>
                    <a:cubicBezTo>
                      <a:pt x="674319" y="0"/>
                      <a:pt x="692263" y="17944"/>
                      <a:pt x="692263" y="40079"/>
                    </a:cubicBezTo>
                    <a:lnTo>
                      <a:pt x="692263" y="240350"/>
                    </a:lnTo>
                    <a:cubicBezTo>
                      <a:pt x="692263" y="262485"/>
                      <a:pt x="674319" y="280429"/>
                      <a:pt x="652184" y="280429"/>
                    </a:cubicBezTo>
                    <a:lnTo>
                      <a:pt x="40079" y="280429"/>
                    </a:lnTo>
                    <a:cubicBezTo>
                      <a:pt x="17944" y="280429"/>
                      <a:pt x="0" y="262485"/>
                      <a:pt x="0" y="240350"/>
                    </a:cubicBezTo>
                    <a:lnTo>
                      <a:pt x="0" y="40079"/>
                    </a:lnTo>
                    <a:cubicBezTo>
                      <a:pt x="0" y="17944"/>
                      <a:pt x="17944" y="0"/>
                      <a:pt x="40079" y="0"/>
                    </a:cubicBezTo>
                    <a:close/>
                  </a:path>
                </a:pathLst>
              </a:custGeom>
              <a:solidFill>
                <a:srgbClr val="FDE9DB"/>
              </a:solidFill>
              <a:ln w="38100" cap="sq">
                <a:solidFill>
                  <a:srgbClr val="FDD665"/>
                </a:solidFill>
                <a:prstDash val="solid"/>
                <a:miter/>
              </a:ln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0" y="-28575"/>
                <a:ext cx="692263" cy="30900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34" id="34"/>
            <p:cNvSpPr txBox="true"/>
            <p:nvPr/>
          </p:nvSpPr>
          <p:spPr>
            <a:xfrm rot="-5400000">
              <a:off x="5490415" y="2475259"/>
              <a:ext cx="1306253" cy="1567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004"/>
                </a:lnSpc>
              </a:pPr>
              <a:r>
                <a:rPr lang="en-US" b="true" sz="717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teacherpirouette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-238448" y="3589896"/>
            <a:ext cx="7690448" cy="3690330"/>
            <a:chOff x="0" y="0"/>
            <a:chExt cx="10253931" cy="4920439"/>
          </a:xfrm>
        </p:grpSpPr>
        <p:sp>
          <p:nvSpPr>
            <p:cNvPr name="Freeform 36" id="36"/>
            <p:cNvSpPr/>
            <p:nvPr/>
          </p:nvSpPr>
          <p:spPr>
            <a:xfrm flipH="false" flipV="false" rot="-7174440">
              <a:off x="1084839" y="284588"/>
              <a:ext cx="3188254" cy="4351264"/>
            </a:xfrm>
            <a:custGeom>
              <a:avLst/>
              <a:gdLst/>
              <a:ahLst/>
              <a:cxnLst/>
              <a:rect r="r" b="b" t="t" l="l"/>
              <a:pathLst>
                <a:path h="4351264" w="3188254">
                  <a:moveTo>
                    <a:pt x="0" y="0"/>
                  </a:moveTo>
                  <a:lnTo>
                    <a:pt x="3188253" y="0"/>
                  </a:lnTo>
                  <a:lnTo>
                    <a:pt x="3188253" y="4351264"/>
                  </a:lnTo>
                  <a:lnTo>
                    <a:pt x="0" y="43512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40" t="0" r="-240" b="0"/>
              </a:stretch>
            </a:blipFill>
          </p:spPr>
        </p:sp>
        <p:grpSp>
          <p:nvGrpSpPr>
            <p:cNvPr name="Group 37" id="37"/>
            <p:cNvGrpSpPr/>
            <p:nvPr/>
          </p:nvGrpSpPr>
          <p:grpSpPr>
            <a:xfrm rot="0">
              <a:off x="1391193" y="2031984"/>
              <a:ext cx="2575546" cy="1043327"/>
              <a:chOff x="0" y="0"/>
              <a:chExt cx="692263" cy="280429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692263" cy="280429"/>
              </a:xfrm>
              <a:custGeom>
                <a:avLst/>
                <a:gdLst/>
                <a:ahLst/>
                <a:cxnLst/>
                <a:rect r="r" b="b" t="t" l="l"/>
                <a:pathLst>
                  <a:path h="280429" w="692263">
                    <a:moveTo>
                      <a:pt x="40079" y="0"/>
                    </a:moveTo>
                    <a:lnTo>
                      <a:pt x="652184" y="0"/>
                    </a:lnTo>
                    <a:cubicBezTo>
                      <a:pt x="674319" y="0"/>
                      <a:pt x="692263" y="17944"/>
                      <a:pt x="692263" y="40079"/>
                    </a:cubicBezTo>
                    <a:lnTo>
                      <a:pt x="692263" y="240350"/>
                    </a:lnTo>
                    <a:cubicBezTo>
                      <a:pt x="692263" y="262485"/>
                      <a:pt x="674319" y="280429"/>
                      <a:pt x="652184" y="280429"/>
                    </a:cubicBezTo>
                    <a:lnTo>
                      <a:pt x="40079" y="280429"/>
                    </a:lnTo>
                    <a:cubicBezTo>
                      <a:pt x="17944" y="280429"/>
                      <a:pt x="0" y="262485"/>
                      <a:pt x="0" y="240350"/>
                    </a:cubicBezTo>
                    <a:lnTo>
                      <a:pt x="0" y="40079"/>
                    </a:lnTo>
                    <a:cubicBezTo>
                      <a:pt x="0" y="17944"/>
                      <a:pt x="17944" y="0"/>
                      <a:pt x="40079" y="0"/>
                    </a:cubicBezTo>
                    <a:close/>
                  </a:path>
                </a:pathLst>
              </a:custGeom>
              <a:solidFill>
                <a:srgbClr val="FDE9DB"/>
              </a:solidFill>
              <a:ln w="38100" cap="sq">
                <a:solidFill>
                  <a:srgbClr val="FDD665"/>
                </a:solidFill>
                <a:prstDash val="solid"/>
                <a:miter/>
              </a:ln>
            </p:spPr>
          </p:sp>
          <p:sp>
            <p:nvSpPr>
              <p:cNvPr name="TextBox 39" id="39"/>
              <p:cNvSpPr txBox="true"/>
              <p:nvPr/>
            </p:nvSpPr>
            <p:spPr>
              <a:xfrm>
                <a:off x="0" y="-28575"/>
                <a:ext cx="692263" cy="30900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40" id="40"/>
            <p:cNvSpPr txBox="true"/>
            <p:nvPr/>
          </p:nvSpPr>
          <p:spPr>
            <a:xfrm rot="-5400000">
              <a:off x="594415" y="2475259"/>
              <a:ext cx="1306253" cy="1567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004"/>
                </a:lnSpc>
              </a:pPr>
              <a:r>
                <a:rPr lang="en-US" b="true" sz="717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teacherpirouette</a:t>
              </a:r>
            </a:p>
          </p:txBody>
        </p:sp>
        <p:sp>
          <p:nvSpPr>
            <p:cNvPr name="Freeform 41" id="41"/>
            <p:cNvSpPr/>
            <p:nvPr/>
          </p:nvSpPr>
          <p:spPr>
            <a:xfrm flipH="false" flipV="false" rot="-7174440">
              <a:off x="5980839" y="284588"/>
              <a:ext cx="3188254" cy="4351264"/>
            </a:xfrm>
            <a:custGeom>
              <a:avLst/>
              <a:gdLst/>
              <a:ahLst/>
              <a:cxnLst/>
              <a:rect r="r" b="b" t="t" l="l"/>
              <a:pathLst>
                <a:path h="4351264" w="3188254">
                  <a:moveTo>
                    <a:pt x="0" y="0"/>
                  </a:moveTo>
                  <a:lnTo>
                    <a:pt x="3188253" y="0"/>
                  </a:lnTo>
                  <a:lnTo>
                    <a:pt x="3188253" y="4351264"/>
                  </a:lnTo>
                  <a:lnTo>
                    <a:pt x="0" y="43512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40" t="0" r="-240" b="0"/>
              </a:stretch>
            </a:blipFill>
          </p:spPr>
        </p:sp>
        <p:grpSp>
          <p:nvGrpSpPr>
            <p:cNvPr name="Group 42" id="42"/>
            <p:cNvGrpSpPr/>
            <p:nvPr/>
          </p:nvGrpSpPr>
          <p:grpSpPr>
            <a:xfrm rot="0">
              <a:off x="6287193" y="2031984"/>
              <a:ext cx="2575546" cy="1043327"/>
              <a:chOff x="0" y="0"/>
              <a:chExt cx="692263" cy="280429"/>
            </a:xfrm>
          </p:grpSpPr>
          <p:sp>
            <p:nvSpPr>
              <p:cNvPr name="Freeform 43" id="43"/>
              <p:cNvSpPr/>
              <p:nvPr/>
            </p:nvSpPr>
            <p:spPr>
              <a:xfrm flipH="false" flipV="false" rot="0">
                <a:off x="0" y="0"/>
                <a:ext cx="692263" cy="280429"/>
              </a:xfrm>
              <a:custGeom>
                <a:avLst/>
                <a:gdLst/>
                <a:ahLst/>
                <a:cxnLst/>
                <a:rect r="r" b="b" t="t" l="l"/>
                <a:pathLst>
                  <a:path h="280429" w="692263">
                    <a:moveTo>
                      <a:pt x="40079" y="0"/>
                    </a:moveTo>
                    <a:lnTo>
                      <a:pt x="652184" y="0"/>
                    </a:lnTo>
                    <a:cubicBezTo>
                      <a:pt x="674319" y="0"/>
                      <a:pt x="692263" y="17944"/>
                      <a:pt x="692263" y="40079"/>
                    </a:cubicBezTo>
                    <a:lnTo>
                      <a:pt x="692263" y="240350"/>
                    </a:lnTo>
                    <a:cubicBezTo>
                      <a:pt x="692263" y="262485"/>
                      <a:pt x="674319" y="280429"/>
                      <a:pt x="652184" y="280429"/>
                    </a:cubicBezTo>
                    <a:lnTo>
                      <a:pt x="40079" y="280429"/>
                    </a:lnTo>
                    <a:cubicBezTo>
                      <a:pt x="17944" y="280429"/>
                      <a:pt x="0" y="262485"/>
                      <a:pt x="0" y="240350"/>
                    </a:cubicBezTo>
                    <a:lnTo>
                      <a:pt x="0" y="40079"/>
                    </a:lnTo>
                    <a:cubicBezTo>
                      <a:pt x="0" y="17944"/>
                      <a:pt x="17944" y="0"/>
                      <a:pt x="40079" y="0"/>
                    </a:cubicBezTo>
                    <a:close/>
                  </a:path>
                </a:pathLst>
              </a:custGeom>
              <a:solidFill>
                <a:srgbClr val="FDE9DB"/>
              </a:solidFill>
              <a:ln w="38100" cap="sq">
                <a:solidFill>
                  <a:srgbClr val="FDD665"/>
                </a:solidFill>
                <a:prstDash val="solid"/>
                <a:miter/>
              </a:ln>
            </p:spPr>
          </p:sp>
          <p:sp>
            <p:nvSpPr>
              <p:cNvPr name="TextBox 44" id="44"/>
              <p:cNvSpPr txBox="true"/>
              <p:nvPr/>
            </p:nvSpPr>
            <p:spPr>
              <a:xfrm>
                <a:off x="0" y="-28575"/>
                <a:ext cx="692263" cy="30900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45" id="45"/>
            <p:cNvSpPr txBox="true"/>
            <p:nvPr/>
          </p:nvSpPr>
          <p:spPr>
            <a:xfrm rot="-5400000">
              <a:off x="5490415" y="2475259"/>
              <a:ext cx="1306253" cy="1567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004"/>
                </a:lnSpc>
              </a:pPr>
              <a:r>
                <a:rPr lang="en-US" b="true" sz="717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teacherpirouette</a:t>
              </a: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-238448" y="5101673"/>
            <a:ext cx="7690448" cy="3690330"/>
            <a:chOff x="0" y="0"/>
            <a:chExt cx="10253931" cy="4920439"/>
          </a:xfrm>
        </p:grpSpPr>
        <p:sp>
          <p:nvSpPr>
            <p:cNvPr name="Freeform 47" id="47"/>
            <p:cNvSpPr/>
            <p:nvPr/>
          </p:nvSpPr>
          <p:spPr>
            <a:xfrm flipH="false" flipV="false" rot="-7174440">
              <a:off x="1084839" y="284588"/>
              <a:ext cx="3188254" cy="4351264"/>
            </a:xfrm>
            <a:custGeom>
              <a:avLst/>
              <a:gdLst/>
              <a:ahLst/>
              <a:cxnLst/>
              <a:rect r="r" b="b" t="t" l="l"/>
              <a:pathLst>
                <a:path h="4351264" w="3188254">
                  <a:moveTo>
                    <a:pt x="0" y="0"/>
                  </a:moveTo>
                  <a:lnTo>
                    <a:pt x="3188253" y="0"/>
                  </a:lnTo>
                  <a:lnTo>
                    <a:pt x="3188253" y="4351264"/>
                  </a:lnTo>
                  <a:lnTo>
                    <a:pt x="0" y="43512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40" t="0" r="-240" b="0"/>
              </a:stretch>
            </a:blipFill>
          </p:spPr>
        </p:sp>
        <p:grpSp>
          <p:nvGrpSpPr>
            <p:cNvPr name="Group 48" id="48"/>
            <p:cNvGrpSpPr/>
            <p:nvPr/>
          </p:nvGrpSpPr>
          <p:grpSpPr>
            <a:xfrm rot="0">
              <a:off x="1391193" y="2031984"/>
              <a:ext cx="2575546" cy="1043327"/>
              <a:chOff x="0" y="0"/>
              <a:chExt cx="692263" cy="280429"/>
            </a:xfrm>
          </p:grpSpPr>
          <p:sp>
            <p:nvSpPr>
              <p:cNvPr name="Freeform 49" id="49"/>
              <p:cNvSpPr/>
              <p:nvPr/>
            </p:nvSpPr>
            <p:spPr>
              <a:xfrm flipH="false" flipV="false" rot="0">
                <a:off x="0" y="0"/>
                <a:ext cx="692263" cy="280429"/>
              </a:xfrm>
              <a:custGeom>
                <a:avLst/>
                <a:gdLst/>
                <a:ahLst/>
                <a:cxnLst/>
                <a:rect r="r" b="b" t="t" l="l"/>
                <a:pathLst>
                  <a:path h="280429" w="692263">
                    <a:moveTo>
                      <a:pt x="40079" y="0"/>
                    </a:moveTo>
                    <a:lnTo>
                      <a:pt x="652184" y="0"/>
                    </a:lnTo>
                    <a:cubicBezTo>
                      <a:pt x="674319" y="0"/>
                      <a:pt x="692263" y="17944"/>
                      <a:pt x="692263" y="40079"/>
                    </a:cubicBezTo>
                    <a:lnTo>
                      <a:pt x="692263" y="240350"/>
                    </a:lnTo>
                    <a:cubicBezTo>
                      <a:pt x="692263" y="262485"/>
                      <a:pt x="674319" y="280429"/>
                      <a:pt x="652184" y="280429"/>
                    </a:cubicBezTo>
                    <a:lnTo>
                      <a:pt x="40079" y="280429"/>
                    </a:lnTo>
                    <a:cubicBezTo>
                      <a:pt x="17944" y="280429"/>
                      <a:pt x="0" y="262485"/>
                      <a:pt x="0" y="240350"/>
                    </a:cubicBezTo>
                    <a:lnTo>
                      <a:pt x="0" y="40079"/>
                    </a:lnTo>
                    <a:cubicBezTo>
                      <a:pt x="0" y="17944"/>
                      <a:pt x="17944" y="0"/>
                      <a:pt x="40079" y="0"/>
                    </a:cubicBezTo>
                    <a:close/>
                  </a:path>
                </a:pathLst>
              </a:custGeom>
              <a:solidFill>
                <a:srgbClr val="FDE9DB"/>
              </a:solidFill>
              <a:ln w="38100" cap="sq">
                <a:solidFill>
                  <a:srgbClr val="FDD665"/>
                </a:solidFill>
                <a:prstDash val="solid"/>
                <a:miter/>
              </a:ln>
            </p:spPr>
          </p:sp>
          <p:sp>
            <p:nvSpPr>
              <p:cNvPr name="TextBox 50" id="50"/>
              <p:cNvSpPr txBox="true"/>
              <p:nvPr/>
            </p:nvSpPr>
            <p:spPr>
              <a:xfrm>
                <a:off x="0" y="-28575"/>
                <a:ext cx="692263" cy="30900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51" id="51"/>
            <p:cNvSpPr txBox="true"/>
            <p:nvPr/>
          </p:nvSpPr>
          <p:spPr>
            <a:xfrm rot="-5400000">
              <a:off x="594415" y="2475259"/>
              <a:ext cx="1306253" cy="1567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004"/>
                </a:lnSpc>
              </a:pPr>
              <a:r>
                <a:rPr lang="en-US" b="true" sz="717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teacherpirouette</a:t>
              </a:r>
            </a:p>
          </p:txBody>
        </p:sp>
        <p:sp>
          <p:nvSpPr>
            <p:cNvPr name="Freeform 52" id="52"/>
            <p:cNvSpPr/>
            <p:nvPr/>
          </p:nvSpPr>
          <p:spPr>
            <a:xfrm flipH="false" flipV="false" rot="-7174440">
              <a:off x="5980839" y="284588"/>
              <a:ext cx="3188254" cy="4351264"/>
            </a:xfrm>
            <a:custGeom>
              <a:avLst/>
              <a:gdLst/>
              <a:ahLst/>
              <a:cxnLst/>
              <a:rect r="r" b="b" t="t" l="l"/>
              <a:pathLst>
                <a:path h="4351264" w="3188254">
                  <a:moveTo>
                    <a:pt x="0" y="0"/>
                  </a:moveTo>
                  <a:lnTo>
                    <a:pt x="3188253" y="0"/>
                  </a:lnTo>
                  <a:lnTo>
                    <a:pt x="3188253" y="4351264"/>
                  </a:lnTo>
                  <a:lnTo>
                    <a:pt x="0" y="43512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40" t="0" r="-240" b="0"/>
              </a:stretch>
            </a:blipFill>
          </p:spPr>
        </p:sp>
        <p:grpSp>
          <p:nvGrpSpPr>
            <p:cNvPr name="Group 53" id="53"/>
            <p:cNvGrpSpPr/>
            <p:nvPr/>
          </p:nvGrpSpPr>
          <p:grpSpPr>
            <a:xfrm rot="0">
              <a:off x="6287193" y="2031984"/>
              <a:ext cx="2575546" cy="1043327"/>
              <a:chOff x="0" y="0"/>
              <a:chExt cx="692263" cy="280429"/>
            </a:xfrm>
          </p:grpSpPr>
          <p:sp>
            <p:nvSpPr>
              <p:cNvPr name="Freeform 54" id="54"/>
              <p:cNvSpPr/>
              <p:nvPr/>
            </p:nvSpPr>
            <p:spPr>
              <a:xfrm flipH="false" flipV="false" rot="0">
                <a:off x="0" y="0"/>
                <a:ext cx="692263" cy="280429"/>
              </a:xfrm>
              <a:custGeom>
                <a:avLst/>
                <a:gdLst/>
                <a:ahLst/>
                <a:cxnLst/>
                <a:rect r="r" b="b" t="t" l="l"/>
                <a:pathLst>
                  <a:path h="280429" w="692263">
                    <a:moveTo>
                      <a:pt x="40079" y="0"/>
                    </a:moveTo>
                    <a:lnTo>
                      <a:pt x="652184" y="0"/>
                    </a:lnTo>
                    <a:cubicBezTo>
                      <a:pt x="674319" y="0"/>
                      <a:pt x="692263" y="17944"/>
                      <a:pt x="692263" y="40079"/>
                    </a:cubicBezTo>
                    <a:lnTo>
                      <a:pt x="692263" y="240350"/>
                    </a:lnTo>
                    <a:cubicBezTo>
                      <a:pt x="692263" y="262485"/>
                      <a:pt x="674319" y="280429"/>
                      <a:pt x="652184" y="280429"/>
                    </a:cubicBezTo>
                    <a:lnTo>
                      <a:pt x="40079" y="280429"/>
                    </a:lnTo>
                    <a:cubicBezTo>
                      <a:pt x="17944" y="280429"/>
                      <a:pt x="0" y="262485"/>
                      <a:pt x="0" y="240350"/>
                    </a:cubicBezTo>
                    <a:lnTo>
                      <a:pt x="0" y="40079"/>
                    </a:lnTo>
                    <a:cubicBezTo>
                      <a:pt x="0" y="17944"/>
                      <a:pt x="17944" y="0"/>
                      <a:pt x="40079" y="0"/>
                    </a:cubicBezTo>
                    <a:close/>
                  </a:path>
                </a:pathLst>
              </a:custGeom>
              <a:solidFill>
                <a:srgbClr val="FDE9DB"/>
              </a:solidFill>
              <a:ln w="38100" cap="sq">
                <a:solidFill>
                  <a:srgbClr val="FDD665"/>
                </a:solidFill>
                <a:prstDash val="solid"/>
                <a:miter/>
              </a:ln>
            </p:spPr>
          </p:sp>
          <p:sp>
            <p:nvSpPr>
              <p:cNvPr name="TextBox 55" id="55"/>
              <p:cNvSpPr txBox="true"/>
              <p:nvPr/>
            </p:nvSpPr>
            <p:spPr>
              <a:xfrm>
                <a:off x="0" y="-28575"/>
                <a:ext cx="692263" cy="30900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56" id="56"/>
            <p:cNvSpPr txBox="true"/>
            <p:nvPr/>
          </p:nvSpPr>
          <p:spPr>
            <a:xfrm rot="-5400000">
              <a:off x="5490415" y="2475259"/>
              <a:ext cx="1306253" cy="1567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004"/>
                </a:lnSpc>
              </a:pPr>
              <a:r>
                <a:rPr lang="en-US" b="true" sz="717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teacherpirouette</a:t>
              </a: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-238448" y="6613449"/>
            <a:ext cx="7690448" cy="3690330"/>
            <a:chOff x="0" y="0"/>
            <a:chExt cx="10253931" cy="4920439"/>
          </a:xfrm>
        </p:grpSpPr>
        <p:sp>
          <p:nvSpPr>
            <p:cNvPr name="Freeform 58" id="58"/>
            <p:cNvSpPr/>
            <p:nvPr/>
          </p:nvSpPr>
          <p:spPr>
            <a:xfrm flipH="false" flipV="false" rot="-7174440">
              <a:off x="1084839" y="284588"/>
              <a:ext cx="3188254" cy="4351264"/>
            </a:xfrm>
            <a:custGeom>
              <a:avLst/>
              <a:gdLst/>
              <a:ahLst/>
              <a:cxnLst/>
              <a:rect r="r" b="b" t="t" l="l"/>
              <a:pathLst>
                <a:path h="4351264" w="3188254">
                  <a:moveTo>
                    <a:pt x="0" y="0"/>
                  </a:moveTo>
                  <a:lnTo>
                    <a:pt x="3188253" y="0"/>
                  </a:lnTo>
                  <a:lnTo>
                    <a:pt x="3188253" y="4351264"/>
                  </a:lnTo>
                  <a:lnTo>
                    <a:pt x="0" y="43512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40" t="0" r="-240" b="0"/>
              </a:stretch>
            </a:blipFill>
          </p:spPr>
        </p:sp>
        <p:grpSp>
          <p:nvGrpSpPr>
            <p:cNvPr name="Group 59" id="59"/>
            <p:cNvGrpSpPr/>
            <p:nvPr/>
          </p:nvGrpSpPr>
          <p:grpSpPr>
            <a:xfrm rot="0">
              <a:off x="1391193" y="2031984"/>
              <a:ext cx="2575546" cy="1043327"/>
              <a:chOff x="0" y="0"/>
              <a:chExt cx="692263" cy="280429"/>
            </a:xfrm>
          </p:grpSpPr>
          <p:sp>
            <p:nvSpPr>
              <p:cNvPr name="Freeform 60" id="60"/>
              <p:cNvSpPr/>
              <p:nvPr/>
            </p:nvSpPr>
            <p:spPr>
              <a:xfrm flipH="false" flipV="false" rot="0">
                <a:off x="0" y="0"/>
                <a:ext cx="692263" cy="280429"/>
              </a:xfrm>
              <a:custGeom>
                <a:avLst/>
                <a:gdLst/>
                <a:ahLst/>
                <a:cxnLst/>
                <a:rect r="r" b="b" t="t" l="l"/>
                <a:pathLst>
                  <a:path h="280429" w="692263">
                    <a:moveTo>
                      <a:pt x="40079" y="0"/>
                    </a:moveTo>
                    <a:lnTo>
                      <a:pt x="652184" y="0"/>
                    </a:lnTo>
                    <a:cubicBezTo>
                      <a:pt x="674319" y="0"/>
                      <a:pt x="692263" y="17944"/>
                      <a:pt x="692263" y="40079"/>
                    </a:cubicBezTo>
                    <a:lnTo>
                      <a:pt x="692263" y="240350"/>
                    </a:lnTo>
                    <a:cubicBezTo>
                      <a:pt x="692263" y="262485"/>
                      <a:pt x="674319" y="280429"/>
                      <a:pt x="652184" y="280429"/>
                    </a:cubicBezTo>
                    <a:lnTo>
                      <a:pt x="40079" y="280429"/>
                    </a:lnTo>
                    <a:cubicBezTo>
                      <a:pt x="17944" y="280429"/>
                      <a:pt x="0" y="262485"/>
                      <a:pt x="0" y="240350"/>
                    </a:cubicBezTo>
                    <a:lnTo>
                      <a:pt x="0" y="40079"/>
                    </a:lnTo>
                    <a:cubicBezTo>
                      <a:pt x="0" y="17944"/>
                      <a:pt x="17944" y="0"/>
                      <a:pt x="40079" y="0"/>
                    </a:cubicBezTo>
                    <a:close/>
                  </a:path>
                </a:pathLst>
              </a:custGeom>
              <a:solidFill>
                <a:srgbClr val="FDE9DB"/>
              </a:solidFill>
              <a:ln w="38100" cap="sq">
                <a:solidFill>
                  <a:srgbClr val="FDD665"/>
                </a:solidFill>
                <a:prstDash val="solid"/>
                <a:miter/>
              </a:ln>
            </p:spPr>
          </p:sp>
          <p:sp>
            <p:nvSpPr>
              <p:cNvPr name="TextBox 61" id="61"/>
              <p:cNvSpPr txBox="true"/>
              <p:nvPr/>
            </p:nvSpPr>
            <p:spPr>
              <a:xfrm>
                <a:off x="0" y="-28575"/>
                <a:ext cx="692263" cy="30900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62" id="62"/>
            <p:cNvSpPr txBox="true"/>
            <p:nvPr/>
          </p:nvSpPr>
          <p:spPr>
            <a:xfrm rot="-5400000">
              <a:off x="594415" y="2475259"/>
              <a:ext cx="1306253" cy="1567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004"/>
                </a:lnSpc>
              </a:pPr>
              <a:r>
                <a:rPr lang="en-US" b="true" sz="717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teacherpirouette</a:t>
              </a:r>
            </a:p>
          </p:txBody>
        </p:sp>
        <p:sp>
          <p:nvSpPr>
            <p:cNvPr name="Freeform 63" id="63"/>
            <p:cNvSpPr/>
            <p:nvPr/>
          </p:nvSpPr>
          <p:spPr>
            <a:xfrm flipH="false" flipV="false" rot="-7174440">
              <a:off x="5980839" y="284588"/>
              <a:ext cx="3188254" cy="4351264"/>
            </a:xfrm>
            <a:custGeom>
              <a:avLst/>
              <a:gdLst/>
              <a:ahLst/>
              <a:cxnLst/>
              <a:rect r="r" b="b" t="t" l="l"/>
              <a:pathLst>
                <a:path h="4351264" w="3188254">
                  <a:moveTo>
                    <a:pt x="0" y="0"/>
                  </a:moveTo>
                  <a:lnTo>
                    <a:pt x="3188253" y="0"/>
                  </a:lnTo>
                  <a:lnTo>
                    <a:pt x="3188253" y="4351264"/>
                  </a:lnTo>
                  <a:lnTo>
                    <a:pt x="0" y="43512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40" t="0" r="-240" b="0"/>
              </a:stretch>
            </a:blipFill>
          </p:spPr>
        </p:sp>
        <p:grpSp>
          <p:nvGrpSpPr>
            <p:cNvPr name="Group 64" id="64"/>
            <p:cNvGrpSpPr/>
            <p:nvPr/>
          </p:nvGrpSpPr>
          <p:grpSpPr>
            <a:xfrm rot="0">
              <a:off x="6287193" y="2031984"/>
              <a:ext cx="2575546" cy="1043327"/>
              <a:chOff x="0" y="0"/>
              <a:chExt cx="692263" cy="280429"/>
            </a:xfrm>
          </p:grpSpPr>
          <p:sp>
            <p:nvSpPr>
              <p:cNvPr name="Freeform 65" id="65"/>
              <p:cNvSpPr/>
              <p:nvPr/>
            </p:nvSpPr>
            <p:spPr>
              <a:xfrm flipH="false" flipV="false" rot="0">
                <a:off x="0" y="0"/>
                <a:ext cx="692263" cy="280429"/>
              </a:xfrm>
              <a:custGeom>
                <a:avLst/>
                <a:gdLst/>
                <a:ahLst/>
                <a:cxnLst/>
                <a:rect r="r" b="b" t="t" l="l"/>
                <a:pathLst>
                  <a:path h="280429" w="692263">
                    <a:moveTo>
                      <a:pt x="40079" y="0"/>
                    </a:moveTo>
                    <a:lnTo>
                      <a:pt x="652184" y="0"/>
                    </a:lnTo>
                    <a:cubicBezTo>
                      <a:pt x="674319" y="0"/>
                      <a:pt x="692263" y="17944"/>
                      <a:pt x="692263" y="40079"/>
                    </a:cubicBezTo>
                    <a:lnTo>
                      <a:pt x="692263" y="240350"/>
                    </a:lnTo>
                    <a:cubicBezTo>
                      <a:pt x="692263" y="262485"/>
                      <a:pt x="674319" y="280429"/>
                      <a:pt x="652184" y="280429"/>
                    </a:cubicBezTo>
                    <a:lnTo>
                      <a:pt x="40079" y="280429"/>
                    </a:lnTo>
                    <a:cubicBezTo>
                      <a:pt x="17944" y="280429"/>
                      <a:pt x="0" y="262485"/>
                      <a:pt x="0" y="240350"/>
                    </a:cubicBezTo>
                    <a:lnTo>
                      <a:pt x="0" y="40079"/>
                    </a:lnTo>
                    <a:cubicBezTo>
                      <a:pt x="0" y="17944"/>
                      <a:pt x="17944" y="0"/>
                      <a:pt x="40079" y="0"/>
                    </a:cubicBezTo>
                    <a:close/>
                  </a:path>
                </a:pathLst>
              </a:custGeom>
              <a:solidFill>
                <a:srgbClr val="FDE9DB"/>
              </a:solidFill>
              <a:ln w="38100" cap="sq">
                <a:solidFill>
                  <a:srgbClr val="FDD665"/>
                </a:solidFill>
                <a:prstDash val="solid"/>
                <a:miter/>
              </a:ln>
            </p:spPr>
          </p:sp>
          <p:sp>
            <p:nvSpPr>
              <p:cNvPr name="TextBox 66" id="66"/>
              <p:cNvSpPr txBox="true"/>
              <p:nvPr/>
            </p:nvSpPr>
            <p:spPr>
              <a:xfrm>
                <a:off x="0" y="-28575"/>
                <a:ext cx="692263" cy="30900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67" id="67"/>
            <p:cNvSpPr txBox="true"/>
            <p:nvPr/>
          </p:nvSpPr>
          <p:spPr>
            <a:xfrm rot="-5400000">
              <a:off x="5490415" y="2475259"/>
              <a:ext cx="1306253" cy="1567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004"/>
                </a:lnSpc>
              </a:pPr>
              <a:r>
                <a:rPr lang="en-US" b="true" sz="717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teacherpirouette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DAHNp0dXpyQ</dc:identifier>
  <dcterms:modified xsi:type="dcterms:W3CDTF">2011-08-01T06:04:30Z</dcterms:modified>
  <cp:revision>1</cp:revision>
  <dc:title>Étiquettes crayons</dc:title>
</cp:coreProperties>
</file>