
<file path=[Content_Types].xml><?xml version="1.0" encoding="utf-8"?>
<Types xmlns="http://schemas.openxmlformats.org/package/2006/content-types">
  <Default ContentType="application/x-fontdata" Extension="fntdata"/>
  <Default ContentType="image/jpeg" Extension="jpeg"/>
  <Default ContentType="image/png" Extension="png"/>
  <Default ContentType="application/vnd.openxmlformats-package.relationships+xml" Extension="rels"/>
  <Default ContentType="application/xml" Extension="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presentationml.viewProps+xml" PartName="/ppt/viewProps.xml"/>
</Types>
</file>

<file path=_rels/.rels><?xml version="1.0" encoding="UTF-8" standalone="yes"?><Relationships xmlns="http://schemas.openxmlformats.org/package/2006/relationships"><Relationship Id="rId1" Target="ppt/presentation.xml" Type="http://schemas.openxmlformats.org/officeDocument/2006/relationships/officeDocument"/><Relationship Id="rId2" Target="docProps/thumbnail.jpeg" Type="http://schemas.openxmlformats.org/package/2006/relationships/metadata/thumbnail"/><Relationship Id="rId3" Target="docProps/core.xml" Type="http://schemas.openxmlformats.org/package/2006/relationships/metadata/core-properties"/><Relationship Id="rId4" Target="docProps/app.xml" Type="http://schemas.openxmlformats.org/officeDocument/2006/relationships/extended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embedTrueTypeFonts="true">
  <p:sldMasterIdLst>
    <p:sldMasterId id="2147483648" r:id="rId1"/>
  </p:sldMasterIdLst>
  <p:sldIdLst>
    <p:sldId id="256" r:id="rId6"/>
  </p:sldIdLst>
  <p:sldSz cx="7556500" cy="10693400"/>
  <p:notesSz cx="6858000" cy="9144000"/>
  <p:embeddedFontLst>
    <p:embeddedFont>
      <p:font typeface="Open Sans Bold" charset="1" panose="020B0806030504020204"/>
      <p:regular r:id="rId7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4" d="100"/>
          <a:sy n="74" d="100"/>
        </p:scale>
        <p:origin x="-109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<Relationships xmlns="http://schemas.openxmlformats.org/package/2006/relationships"><Relationship Id="rId1" Target="slideMasters/slideMaster1.xml" Type="http://schemas.openxmlformats.org/officeDocument/2006/relationships/slideMaster"/><Relationship Id="rId2" Target="presProps.xml" Type="http://schemas.openxmlformats.org/officeDocument/2006/relationships/presProps"/><Relationship Id="rId3" Target="viewProps.xml" Type="http://schemas.openxmlformats.org/officeDocument/2006/relationships/viewProps"/><Relationship Id="rId4" Target="theme/theme1.xml" Type="http://schemas.openxmlformats.org/officeDocument/2006/relationships/theme"/><Relationship Id="rId5" Target="tableStyles.xml" Type="http://schemas.openxmlformats.org/officeDocument/2006/relationships/tableStyles"/><Relationship Id="rId6" Target="slides/slide1.xml" Type="http://schemas.openxmlformats.org/officeDocument/2006/relationships/slide"/><Relationship Id="rId7" Target="fonts/font7.fntdata" Type="http://schemas.openxmlformats.org/officeDocument/2006/relationships/font"/></Relationships>
</file>

<file path=ppt/slideLayouts/_rels/slideLayout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9.png" Type="http://schemas.openxmlformats.org/officeDocument/2006/relationships/image"/><Relationship Id="rId2" Target="../media/image1.png" Type="http://schemas.openxmlformats.org/officeDocument/2006/relationships/image"/><Relationship Id="rId3" Target="../media/image2.png" Type="http://schemas.openxmlformats.org/officeDocument/2006/relationships/image"/><Relationship Id="rId4" Target="../media/image3.png" Type="http://schemas.openxmlformats.org/officeDocument/2006/relationships/image"/><Relationship Id="rId5" Target="../media/image4.png" Type="http://schemas.openxmlformats.org/officeDocument/2006/relationships/image"/><Relationship Id="rId6" Target="../media/image5.png" Type="http://schemas.openxmlformats.org/officeDocument/2006/relationships/image"/><Relationship Id="rId7" Target="../media/image6.png" Type="http://schemas.openxmlformats.org/officeDocument/2006/relationships/image"/><Relationship Id="rId8" Target="../media/image7.png" Type="http://schemas.openxmlformats.org/officeDocument/2006/relationships/image"/><Relationship Id="rId9" Target="../media/image8.png" Type="http://schemas.openxmlformats.org/officeDocument/2006/relationships/image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08000" y="108000"/>
            <a:ext cx="3672000" cy="2428204"/>
            <a:chOff x="0" y="0"/>
            <a:chExt cx="1183874" cy="782867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183874" cy="782867"/>
            </a:xfrm>
            <a:custGeom>
              <a:avLst/>
              <a:gdLst/>
              <a:ahLst/>
              <a:cxnLst/>
              <a:rect r="r" b="b" t="t" l="l"/>
              <a:pathLst>
                <a:path h="782867" w="1183874">
                  <a:moveTo>
                    <a:pt x="21084" y="0"/>
                  </a:moveTo>
                  <a:lnTo>
                    <a:pt x="1162790" y="0"/>
                  </a:lnTo>
                  <a:cubicBezTo>
                    <a:pt x="1168382" y="0"/>
                    <a:pt x="1173745" y="2221"/>
                    <a:pt x="1177699" y="6175"/>
                  </a:cubicBezTo>
                  <a:cubicBezTo>
                    <a:pt x="1181653" y="10129"/>
                    <a:pt x="1183874" y="15492"/>
                    <a:pt x="1183874" y="21084"/>
                  </a:cubicBezTo>
                  <a:lnTo>
                    <a:pt x="1183874" y="761783"/>
                  </a:lnTo>
                  <a:cubicBezTo>
                    <a:pt x="1183874" y="773428"/>
                    <a:pt x="1174435" y="782867"/>
                    <a:pt x="1162790" y="782867"/>
                  </a:cubicBezTo>
                  <a:lnTo>
                    <a:pt x="21084" y="782867"/>
                  </a:lnTo>
                  <a:cubicBezTo>
                    <a:pt x="9439" y="782867"/>
                    <a:pt x="0" y="773428"/>
                    <a:pt x="0" y="761783"/>
                  </a:cubicBezTo>
                  <a:lnTo>
                    <a:pt x="0" y="21084"/>
                  </a:lnTo>
                  <a:cubicBezTo>
                    <a:pt x="0" y="9439"/>
                    <a:pt x="9439" y="0"/>
                    <a:pt x="21084" y="0"/>
                  </a:cubicBezTo>
                  <a:close/>
                </a:path>
              </a:pathLst>
            </a:custGeom>
            <a:solidFill>
              <a:srgbClr val="FFFFFF"/>
            </a:solidFill>
            <a:ln w="114300" cap="sq">
              <a:solidFill>
                <a:srgbClr val="FDD665"/>
              </a:solidFill>
              <a:prstDash val="solid"/>
              <a:miter/>
            </a:ln>
          </p:spPr>
        </p:sp>
        <p:sp>
          <p:nvSpPr>
            <p:cNvPr name="TextBox 4" id="4"/>
            <p:cNvSpPr txBox="true"/>
            <p:nvPr/>
          </p:nvSpPr>
          <p:spPr>
            <a:xfrm>
              <a:off x="0" y="-28575"/>
              <a:ext cx="1183874" cy="811442"/>
            </a:xfrm>
            <a:prstGeom prst="rect">
              <a:avLst/>
            </a:prstGeom>
          </p:spPr>
          <p:txBody>
            <a:bodyPr anchor="ctr" rtlCol="false" tIns="50510" lIns="50510" bIns="50510" rIns="50510"/>
            <a:lstStyle/>
            <a:p>
              <a:pPr algn="ctr">
                <a:lnSpc>
                  <a:spcPts val="1960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5" id="5"/>
          <p:cNvGrpSpPr/>
          <p:nvPr/>
        </p:nvGrpSpPr>
        <p:grpSpPr>
          <a:xfrm rot="0">
            <a:off x="3780000" y="108000"/>
            <a:ext cx="3672000" cy="2428204"/>
            <a:chOff x="0" y="0"/>
            <a:chExt cx="1183874" cy="782867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1183874" cy="782867"/>
            </a:xfrm>
            <a:custGeom>
              <a:avLst/>
              <a:gdLst/>
              <a:ahLst/>
              <a:cxnLst/>
              <a:rect r="r" b="b" t="t" l="l"/>
              <a:pathLst>
                <a:path h="782867" w="1183874">
                  <a:moveTo>
                    <a:pt x="21084" y="0"/>
                  </a:moveTo>
                  <a:lnTo>
                    <a:pt x="1162790" y="0"/>
                  </a:lnTo>
                  <a:cubicBezTo>
                    <a:pt x="1168382" y="0"/>
                    <a:pt x="1173745" y="2221"/>
                    <a:pt x="1177699" y="6175"/>
                  </a:cubicBezTo>
                  <a:cubicBezTo>
                    <a:pt x="1181653" y="10129"/>
                    <a:pt x="1183874" y="15492"/>
                    <a:pt x="1183874" y="21084"/>
                  </a:cubicBezTo>
                  <a:lnTo>
                    <a:pt x="1183874" y="761783"/>
                  </a:lnTo>
                  <a:cubicBezTo>
                    <a:pt x="1183874" y="773428"/>
                    <a:pt x="1174435" y="782867"/>
                    <a:pt x="1162790" y="782867"/>
                  </a:cubicBezTo>
                  <a:lnTo>
                    <a:pt x="21084" y="782867"/>
                  </a:lnTo>
                  <a:cubicBezTo>
                    <a:pt x="9439" y="782867"/>
                    <a:pt x="0" y="773428"/>
                    <a:pt x="0" y="761783"/>
                  </a:cubicBezTo>
                  <a:lnTo>
                    <a:pt x="0" y="21084"/>
                  </a:lnTo>
                  <a:cubicBezTo>
                    <a:pt x="0" y="9439"/>
                    <a:pt x="9439" y="0"/>
                    <a:pt x="21084" y="0"/>
                  </a:cubicBezTo>
                  <a:close/>
                </a:path>
              </a:pathLst>
            </a:custGeom>
            <a:solidFill>
              <a:srgbClr val="FFFFFF"/>
            </a:solidFill>
            <a:ln w="114300" cap="sq">
              <a:solidFill>
                <a:srgbClr val="FDD665"/>
              </a:solidFill>
              <a:prstDash val="solid"/>
              <a:miter/>
            </a:ln>
          </p:spPr>
        </p:sp>
        <p:sp>
          <p:nvSpPr>
            <p:cNvPr name="TextBox 7" id="7"/>
            <p:cNvSpPr txBox="true"/>
            <p:nvPr/>
          </p:nvSpPr>
          <p:spPr>
            <a:xfrm>
              <a:off x="0" y="-28575"/>
              <a:ext cx="1183874" cy="811442"/>
            </a:xfrm>
            <a:prstGeom prst="rect">
              <a:avLst/>
            </a:prstGeom>
          </p:spPr>
          <p:txBody>
            <a:bodyPr anchor="ctr" rtlCol="false" tIns="50510" lIns="50510" bIns="50510" rIns="50510"/>
            <a:lstStyle/>
            <a:p>
              <a:pPr algn="ctr">
                <a:lnSpc>
                  <a:spcPts val="1960"/>
                </a:lnSpc>
                <a:spcBef>
                  <a:spcPct val="0"/>
                </a:spcBef>
              </a:pPr>
            </a:p>
          </p:txBody>
        </p:sp>
      </p:grpSp>
      <p:sp>
        <p:nvSpPr>
          <p:cNvPr name="Freeform 8" id="8"/>
          <p:cNvSpPr/>
          <p:nvPr/>
        </p:nvSpPr>
        <p:spPr>
          <a:xfrm flipH="false" flipV="false" rot="0">
            <a:off x="259235" y="555329"/>
            <a:ext cx="3369530" cy="1533546"/>
          </a:xfrm>
          <a:custGeom>
            <a:avLst/>
            <a:gdLst/>
            <a:ahLst/>
            <a:cxnLst/>
            <a:rect r="r" b="b" t="t" l="l"/>
            <a:pathLst>
              <a:path h="1533546" w="3369530">
                <a:moveTo>
                  <a:pt x="0" y="0"/>
                </a:moveTo>
                <a:lnTo>
                  <a:pt x="3369530" y="0"/>
                </a:lnTo>
                <a:lnTo>
                  <a:pt x="3369530" y="1533546"/>
                </a:lnTo>
                <a:lnTo>
                  <a:pt x="0" y="153354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-75546" b="0"/>
            </a:stretch>
          </a:blipFill>
        </p:spPr>
      </p:sp>
      <p:sp>
        <p:nvSpPr>
          <p:cNvPr name="Freeform 9" id="9"/>
          <p:cNvSpPr/>
          <p:nvPr/>
        </p:nvSpPr>
        <p:spPr>
          <a:xfrm flipH="false" flipV="false" rot="0">
            <a:off x="2527595" y="152588"/>
            <a:ext cx="1140519" cy="1119135"/>
          </a:xfrm>
          <a:custGeom>
            <a:avLst/>
            <a:gdLst/>
            <a:ahLst/>
            <a:cxnLst/>
            <a:rect r="r" b="b" t="t" l="l"/>
            <a:pathLst>
              <a:path h="1119135" w="1140519">
                <a:moveTo>
                  <a:pt x="0" y="0"/>
                </a:moveTo>
                <a:lnTo>
                  <a:pt x="1140520" y="0"/>
                </a:lnTo>
                <a:lnTo>
                  <a:pt x="1140520" y="1119134"/>
                </a:lnTo>
                <a:lnTo>
                  <a:pt x="0" y="1119134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Freeform 10" id="10"/>
          <p:cNvSpPr/>
          <p:nvPr/>
        </p:nvSpPr>
        <p:spPr>
          <a:xfrm flipH="false" flipV="false" rot="0">
            <a:off x="3931235" y="555329"/>
            <a:ext cx="3369530" cy="1533546"/>
          </a:xfrm>
          <a:custGeom>
            <a:avLst/>
            <a:gdLst/>
            <a:ahLst/>
            <a:cxnLst/>
            <a:rect r="r" b="b" t="t" l="l"/>
            <a:pathLst>
              <a:path h="1533546" w="3369530">
                <a:moveTo>
                  <a:pt x="0" y="0"/>
                </a:moveTo>
                <a:lnTo>
                  <a:pt x="3369530" y="0"/>
                </a:lnTo>
                <a:lnTo>
                  <a:pt x="3369530" y="1533546"/>
                </a:lnTo>
                <a:lnTo>
                  <a:pt x="0" y="153354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-75546" b="0"/>
            </a:stretch>
          </a:blipFill>
        </p:spPr>
      </p:sp>
      <p:sp>
        <p:nvSpPr>
          <p:cNvPr name="Freeform 11" id="11"/>
          <p:cNvSpPr/>
          <p:nvPr/>
        </p:nvSpPr>
        <p:spPr>
          <a:xfrm flipH="false" flipV="false" rot="0">
            <a:off x="6193410" y="184909"/>
            <a:ext cx="1140519" cy="1137193"/>
          </a:xfrm>
          <a:custGeom>
            <a:avLst/>
            <a:gdLst/>
            <a:ahLst/>
            <a:cxnLst/>
            <a:rect r="r" b="b" t="t" l="l"/>
            <a:pathLst>
              <a:path h="1137193" w="1140519">
                <a:moveTo>
                  <a:pt x="0" y="0"/>
                </a:moveTo>
                <a:lnTo>
                  <a:pt x="1140520" y="0"/>
                </a:lnTo>
                <a:lnTo>
                  <a:pt x="1140520" y="1137193"/>
                </a:lnTo>
                <a:lnTo>
                  <a:pt x="0" y="1137193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TextBox 12" id="12"/>
          <p:cNvSpPr txBox="true"/>
          <p:nvPr/>
        </p:nvSpPr>
        <p:spPr>
          <a:xfrm rot="0">
            <a:off x="373789" y="2396784"/>
            <a:ext cx="1141630" cy="13942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170"/>
              </a:lnSpc>
            </a:pPr>
            <a:r>
              <a:rPr lang="en-US" b="true" sz="836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teacherpirouette</a:t>
            </a:r>
          </a:p>
        </p:txBody>
      </p:sp>
      <p:sp>
        <p:nvSpPr>
          <p:cNvPr name="TextBox 13" id="13"/>
          <p:cNvSpPr txBox="true"/>
          <p:nvPr/>
        </p:nvSpPr>
        <p:spPr>
          <a:xfrm rot="0">
            <a:off x="4045789" y="2396784"/>
            <a:ext cx="1141630" cy="13942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170"/>
              </a:lnSpc>
            </a:pPr>
            <a:r>
              <a:rPr lang="en-US" b="true" sz="836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teacherpirouette</a:t>
            </a:r>
          </a:p>
        </p:txBody>
      </p:sp>
      <p:grpSp>
        <p:nvGrpSpPr>
          <p:cNvPr name="Group 14" id="14"/>
          <p:cNvGrpSpPr/>
          <p:nvPr/>
        </p:nvGrpSpPr>
        <p:grpSpPr>
          <a:xfrm rot="0">
            <a:off x="108000" y="2536204"/>
            <a:ext cx="3672000" cy="2428204"/>
            <a:chOff x="0" y="0"/>
            <a:chExt cx="1183874" cy="782867"/>
          </a:xfrm>
        </p:grpSpPr>
        <p:sp>
          <p:nvSpPr>
            <p:cNvPr name="Freeform 15" id="15"/>
            <p:cNvSpPr/>
            <p:nvPr/>
          </p:nvSpPr>
          <p:spPr>
            <a:xfrm flipH="false" flipV="false" rot="0">
              <a:off x="0" y="0"/>
              <a:ext cx="1183874" cy="782867"/>
            </a:xfrm>
            <a:custGeom>
              <a:avLst/>
              <a:gdLst/>
              <a:ahLst/>
              <a:cxnLst/>
              <a:rect r="r" b="b" t="t" l="l"/>
              <a:pathLst>
                <a:path h="782867" w="1183874">
                  <a:moveTo>
                    <a:pt x="21084" y="0"/>
                  </a:moveTo>
                  <a:lnTo>
                    <a:pt x="1162790" y="0"/>
                  </a:lnTo>
                  <a:cubicBezTo>
                    <a:pt x="1168382" y="0"/>
                    <a:pt x="1173745" y="2221"/>
                    <a:pt x="1177699" y="6175"/>
                  </a:cubicBezTo>
                  <a:cubicBezTo>
                    <a:pt x="1181653" y="10129"/>
                    <a:pt x="1183874" y="15492"/>
                    <a:pt x="1183874" y="21084"/>
                  </a:cubicBezTo>
                  <a:lnTo>
                    <a:pt x="1183874" y="761783"/>
                  </a:lnTo>
                  <a:cubicBezTo>
                    <a:pt x="1183874" y="773428"/>
                    <a:pt x="1174435" y="782867"/>
                    <a:pt x="1162790" y="782867"/>
                  </a:cubicBezTo>
                  <a:lnTo>
                    <a:pt x="21084" y="782867"/>
                  </a:lnTo>
                  <a:cubicBezTo>
                    <a:pt x="9439" y="782867"/>
                    <a:pt x="0" y="773428"/>
                    <a:pt x="0" y="761783"/>
                  </a:cubicBezTo>
                  <a:lnTo>
                    <a:pt x="0" y="21084"/>
                  </a:lnTo>
                  <a:cubicBezTo>
                    <a:pt x="0" y="9439"/>
                    <a:pt x="9439" y="0"/>
                    <a:pt x="21084" y="0"/>
                  </a:cubicBezTo>
                  <a:close/>
                </a:path>
              </a:pathLst>
            </a:custGeom>
            <a:solidFill>
              <a:srgbClr val="FFFFFF"/>
            </a:solidFill>
            <a:ln w="114300" cap="sq">
              <a:solidFill>
                <a:srgbClr val="FDD665"/>
              </a:solidFill>
              <a:prstDash val="solid"/>
              <a:miter/>
            </a:ln>
          </p:spPr>
        </p:sp>
        <p:sp>
          <p:nvSpPr>
            <p:cNvPr name="TextBox 16" id="16"/>
            <p:cNvSpPr txBox="true"/>
            <p:nvPr/>
          </p:nvSpPr>
          <p:spPr>
            <a:xfrm>
              <a:off x="0" y="-28575"/>
              <a:ext cx="1183874" cy="811442"/>
            </a:xfrm>
            <a:prstGeom prst="rect">
              <a:avLst/>
            </a:prstGeom>
          </p:spPr>
          <p:txBody>
            <a:bodyPr anchor="ctr" rtlCol="false" tIns="50510" lIns="50510" bIns="50510" rIns="50510"/>
            <a:lstStyle/>
            <a:p>
              <a:pPr algn="ctr">
                <a:lnSpc>
                  <a:spcPts val="1960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17" id="17"/>
          <p:cNvGrpSpPr/>
          <p:nvPr/>
        </p:nvGrpSpPr>
        <p:grpSpPr>
          <a:xfrm rot="0">
            <a:off x="3780000" y="2536204"/>
            <a:ext cx="3672000" cy="2428204"/>
            <a:chOff x="0" y="0"/>
            <a:chExt cx="1183874" cy="782867"/>
          </a:xfrm>
        </p:grpSpPr>
        <p:sp>
          <p:nvSpPr>
            <p:cNvPr name="Freeform 18" id="18"/>
            <p:cNvSpPr/>
            <p:nvPr/>
          </p:nvSpPr>
          <p:spPr>
            <a:xfrm flipH="false" flipV="false" rot="0">
              <a:off x="0" y="0"/>
              <a:ext cx="1183874" cy="782867"/>
            </a:xfrm>
            <a:custGeom>
              <a:avLst/>
              <a:gdLst/>
              <a:ahLst/>
              <a:cxnLst/>
              <a:rect r="r" b="b" t="t" l="l"/>
              <a:pathLst>
                <a:path h="782867" w="1183874">
                  <a:moveTo>
                    <a:pt x="21084" y="0"/>
                  </a:moveTo>
                  <a:lnTo>
                    <a:pt x="1162790" y="0"/>
                  </a:lnTo>
                  <a:cubicBezTo>
                    <a:pt x="1168382" y="0"/>
                    <a:pt x="1173745" y="2221"/>
                    <a:pt x="1177699" y="6175"/>
                  </a:cubicBezTo>
                  <a:cubicBezTo>
                    <a:pt x="1181653" y="10129"/>
                    <a:pt x="1183874" y="15492"/>
                    <a:pt x="1183874" y="21084"/>
                  </a:cubicBezTo>
                  <a:lnTo>
                    <a:pt x="1183874" y="761783"/>
                  </a:lnTo>
                  <a:cubicBezTo>
                    <a:pt x="1183874" y="773428"/>
                    <a:pt x="1174435" y="782867"/>
                    <a:pt x="1162790" y="782867"/>
                  </a:cubicBezTo>
                  <a:lnTo>
                    <a:pt x="21084" y="782867"/>
                  </a:lnTo>
                  <a:cubicBezTo>
                    <a:pt x="9439" y="782867"/>
                    <a:pt x="0" y="773428"/>
                    <a:pt x="0" y="761783"/>
                  </a:cubicBezTo>
                  <a:lnTo>
                    <a:pt x="0" y="21084"/>
                  </a:lnTo>
                  <a:cubicBezTo>
                    <a:pt x="0" y="9439"/>
                    <a:pt x="9439" y="0"/>
                    <a:pt x="21084" y="0"/>
                  </a:cubicBezTo>
                  <a:close/>
                </a:path>
              </a:pathLst>
            </a:custGeom>
            <a:solidFill>
              <a:srgbClr val="FFFFFF"/>
            </a:solidFill>
            <a:ln w="114300" cap="sq">
              <a:solidFill>
                <a:srgbClr val="FDD665"/>
              </a:solidFill>
              <a:prstDash val="solid"/>
              <a:miter/>
            </a:ln>
          </p:spPr>
        </p:sp>
        <p:sp>
          <p:nvSpPr>
            <p:cNvPr name="TextBox 19" id="19"/>
            <p:cNvSpPr txBox="true"/>
            <p:nvPr/>
          </p:nvSpPr>
          <p:spPr>
            <a:xfrm>
              <a:off x="0" y="-28575"/>
              <a:ext cx="1183874" cy="811442"/>
            </a:xfrm>
            <a:prstGeom prst="rect">
              <a:avLst/>
            </a:prstGeom>
          </p:spPr>
          <p:txBody>
            <a:bodyPr anchor="ctr" rtlCol="false" tIns="50510" lIns="50510" bIns="50510" rIns="50510"/>
            <a:lstStyle/>
            <a:p>
              <a:pPr algn="ctr">
                <a:lnSpc>
                  <a:spcPts val="1960"/>
                </a:lnSpc>
                <a:spcBef>
                  <a:spcPct val="0"/>
                </a:spcBef>
              </a:pPr>
            </a:p>
          </p:txBody>
        </p:sp>
      </p:grpSp>
      <p:sp>
        <p:nvSpPr>
          <p:cNvPr name="Freeform 20" id="20"/>
          <p:cNvSpPr/>
          <p:nvPr/>
        </p:nvSpPr>
        <p:spPr>
          <a:xfrm flipH="false" flipV="false" rot="0">
            <a:off x="259235" y="2938223"/>
            <a:ext cx="3369530" cy="1533546"/>
          </a:xfrm>
          <a:custGeom>
            <a:avLst/>
            <a:gdLst/>
            <a:ahLst/>
            <a:cxnLst/>
            <a:rect r="r" b="b" t="t" l="l"/>
            <a:pathLst>
              <a:path h="1533546" w="3369530">
                <a:moveTo>
                  <a:pt x="0" y="0"/>
                </a:moveTo>
                <a:lnTo>
                  <a:pt x="3369530" y="0"/>
                </a:lnTo>
                <a:lnTo>
                  <a:pt x="3369530" y="1533546"/>
                </a:lnTo>
                <a:lnTo>
                  <a:pt x="0" y="153354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-75546" b="0"/>
            </a:stretch>
          </a:blipFill>
        </p:spPr>
      </p:sp>
      <p:sp>
        <p:nvSpPr>
          <p:cNvPr name="Freeform 21" id="21"/>
          <p:cNvSpPr/>
          <p:nvPr/>
        </p:nvSpPr>
        <p:spPr>
          <a:xfrm flipH="false" flipV="false" rot="0">
            <a:off x="2527595" y="2578733"/>
            <a:ext cx="1140519" cy="1126263"/>
          </a:xfrm>
          <a:custGeom>
            <a:avLst/>
            <a:gdLst/>
            <a:ahLst/>
            <a:cxnLst/>
            <a:rect r="r" b="b" t="t" l="l"/>
            <a:pathLst>
              <a:path h="1126263" w="1140519">
                <a:moveTo>
                  <a:pt x="0" y="0"/>
                </a:moveTo>
                <a:lnTo>
                  <a:pt x="1140520" y="0"/>
                </a:lnTo>
                <a:lnTo>
                  <a:pt x="1140520" y="1126263"/>
                </a:lnTo>
                <a:lnTo>
                  <a:pt x="0" y="1126263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0" r="0" b="0"/>
            </a:stretch>
          </a:blipFill>
        </p:spPr>
      </p:sp>
      <p:sp>
        <p:nvSpPr>
          <p:cNvPr name="TextBox 22" id="22"/>
          <p:cNvSpPr txBox="true"/>
          <p:nvPr/>
        </p:nvSpPr>
        <p:spPr>
          <a:xfrm rot="0">
            <a:off x="373789" y="4824988"/>
            <a:ext cx="1141630" cy="13942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170"/>
              </a:lnSpc>
            </a:pPr>
            <a:r>
              <a:rPr lang="en-US" b="true" sz="836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teacherpirouette</a:t>
            </a:r>
          </a:p>
        </p:txBody>
      </p:sp>
      <p:sp>
        <p:nvSpPr>
          <p:cNvPr name="TextBox 23" id="23"/>
          <p:cNvSpPr txBox="true"/>
          <p:nvPr/>
        </p:nvSpPr>
        <p:spPr>
          <a:xfrm rot="0">
            <a:off x="4045789" y="4824988"/>
            <a:ext cx="1141630" cy="13942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170"/>
              </a:lnSpc>
            </a:pPr>
            <a:r>
              <a:rPr lang="en-US" b="true" sz="836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teacherpirouette</a:t>
            </a:r>
          </a:p>
        </p:txBody>
      </p:sp>
      <p:grpSp>
        <p:nvGrpSpPr>
          <p:cNvPr name="Group 24" id="24"/>
          <p:cNvGrpSpPr/>
          <p:nvPr/>
        </p:nvGrpSpPr>
        <p:grpSpPr>
          <a:xfrm rot="0">
            <a:off x="108000" y="4964408"/>
            <a:ext cx="3672000" cy="2428204"/>
            <a:chOff x="0" y="0"/>
            <a:chExt cx="1183874" cy="782867"/>
          </a:xfrm>
        </p:grpSpPr>
        <p:sp>
          <p:nvSpPr>
            <p:cNvPr name="Freeform 25" id="25"/>
            <p:cNvSpPr/>
            <p:nvPr/>
          </p:nvSpPr>
          <p:spPr>
            <a:xfrm flipH="false" flipV="false" rot="0">
              <a:off x="0" y="0"/>
              <a:ext cx="1183874" cy="782867"/>
            </a:xfrm>
            <a:custGeom>
              <a:avLst/>
              <a:gdLst/>
              <a:ahLst/>
              <a:cxnLst/>
              <a:rect r="r" b="b" t="t" l="l"/>
              <a:pathLst>
                <a:path h="782867" w="1183874">
                  <a:moveTo>
                    <a:pt x="21084" y="0"/>
                  </a:moveTo>
                  <a:lnTo>
                    <a:pt x="1162790" y="0"/>
                  </a:lnTo>
                  <a:cubicBezTo>
                    <a:pt x="1168382" y="0"/>
                    <a:pt x="1173745" y="2221"/>
                    <a:pt x="1177699" y="6175"/>
                  </a:cubicBezTo>
                  <a:cubicBezTo>
                    <a:pt x="1181653" y="10129"/>
                    <a:pt x="1183874" y="15492"/>
                    <a:pt x="1183874" y="21084"/>
                  </a:cubicBezTo>
                  <a:lnTo>
                    <a:pt x="1183874" y="761783"/>
                  </a:lnTo>
                  <a:cubicBezTo>
                    <a:pt x="1183874" y="773428"/>
                    <a:pt x="1174435" y="782867"/>
                    <a:pt x="1162790" y="782867"/>
                  </a:cubicBezTo>
                  <a:lnTo>
                    <a:pt x="21084" y="782867"/>
                  </a:lnTo>
                  <a:cubicBezTo>
                    <a:pt x="9439" y="782867"/>
                    <a:pt x="0" y="773428"/>
                    <a:pt x="0" y="761783"/>
                  </a:cubicBezTo>
                  <a:lnTo>
                    <a:pt x="0" y="21084"/>
                  </a:lnTo>
                  <a:cubicBezTo>
                    <a:pt x="0" y="9439"/>
                    <a:pt x="9439" y="0"/>
                    <a:pt x="21084" y="0"/>
                  </a:cubicBezTo>
                  <a:close/>
                </a:path>
              </a:pathLst>
            </a:custGeom>
            <a:solidFill>
              <a:srgbClr val="FFFFFF"/>
            </a:solidFill>
            <a:ln w="114300" cap="sq">
              <a:solidFill>
                <a:srgbClr val="FDD665"/>
              </a:solidFill>
              <a:prstDash val="solid"/>
              <a:miter/>
            </a:ln>
          </p:spPr>
        </p:sp>
        <p:sp>
          <p:nvSpPr>
            <p:cNvPr name="TextBox 26" id="26"/>
            <p:cNvSpPr txBox="true"/>
            <p:nvPr/>
          </p:nvSpPr>
          <p:spPr>
            <a:xfrm>
              <a:off x="0" y="-28575"/>
              <a:ext cx="1183874" cy="811442"/>
            </a:xfrm>
            <a:prstGeom prst="rect">
              <a:avLst/>
            </a:prstGeom>
          </p:spPr>
          <p:txBody>
            <a:bodyPr anchor="ctr" rtlCol="false" tIns="50510" lIns="50510" bIns="50510" rIns="50510"/>
            <a:lstStyle/>
            <a:p>
              <a:pPr algn="ctr">
                <a:lnSpc>
                  <a:spcPts val="1960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27" id="27"/>
          <p:cNvGrpSpPr/>
          <p:nvPr/>
        </p:nvGrpSpPr>
        <p:grpSpPr>
          <a:xfrm rot="0">
            <a:off x="3780000" y="4964408"/>
            <a:ext cx="3672000" cy="2428204"/>
            <a:chOff x="0" y="0"/>
            <a:chExt cx="1183874" cy="782867"/>
          </a:xfrm>
        </p:grpSpPr>
        <p:sp>
          <p:nvSpPr>
            <p:cNvPr name="Freeform 28" id="28"/>
            <p:cNvSpPr/>
            <p:nvPr/>
          </p:nvSpPr>
          <p:spPr>
            <a:xfrm flipH="false" flipV="false" rot="0">
              <a:off x="0" y="0"/>
              <a:ext cx="1183874" cy="782867"/>
            </a:xfrm>
            <a:custGeom>
              <a:avLst/>
              <a:gdLst/>
              <a:ahLst/>
              <a:cxnLst/>
              <a:rect r="r" b="b" t="t" l="l"/>
              <a:pathLst>
                <a:path h="782867" w="1183874">
                  <a:moveTo>
                    <a:pt x="21084" y="0"/>
                  </a:moveTo>
                  <a:lnTo>
                    <a:pt x="1162790" y="0"/>
                  </a:lnTo>
                  <a:cubicBezTo>
                    <a:pt x="1168382" y="0"/>
                    <a:pt x="1173745" y="2221"/>
                    <a:pt x="1177699" y="6175"/>
                  </a:cubicBezTo>
                  <a:cubicBezTo>
                    <a:pt x="1181653" y="10129"/>
                    <a:pt x="1183874" y="15492"/>
                    <a:pt x="1183874" y="21084"/>
                  </a:cubicBezTo>
                  <a:lnTo>
                    <a:pt x="1183874" y="761783"/>
                  </a:lnTo>
                  <a:cubicBezTo>
                    <a:pt x="1183874" y="773428"/>
                    <a:pt x="1174435" y="782867"/>
                    <a:pt x="1162790" y="782867"/>
                  </a:cubicBezTo>
                  <a:lnTo>
                    <a:pt x="21084" y="782867"/>
                  </a:lnTo>
                  <a:cubicBezTo>
                    <a:pt x="9439" y="782867"/>
                    <a:pt x="0" y="773428"/>
                    <a:pt x="0" y="761783"/>
                  </a:cubicBezTo>
                  <a:lnTo>
                    <a:pt x="0" y="21084"/>
                  </a:lnTo>
                  <a:cubicBezTo>
                    <a:pt x="0" y="9439"/>
                    <a:pt x="9439" y="0"/>
                    <a:pt x="21084" y="0"/>
                  </a:cubicBezTo>
                  <a:close/>
                </a:path>
              </a:pathLst>
            </a:custGeom>
            <a:solidFill>
              <a:srgbClr val="FFFFFF"/>
            </a:solidFill>
            <a:ln w="114300" cap="sq">
              <a:solidFill>
                <a:srgbClr val="FDD665"/>
              </a:solidFill>
              <a:prstDash val="solid"/>
              <a:miter/>
            </a:ln>
          </p:spPr>
        </p:sp>
        <p:sp>
          <p:nvSpPr>
            <p:cNvPr name="TextBox 29" id="29"/>
            <p:cNvSpPr txBox="true"/>
            <p:nvPr/>
          </p:nvSpPr>
          <p:spPr>
            <a:xfrm>
              <a:off x="0" y="-28575"/>
              <a:ext cx="1183874" cy="811442"/>
            </a:xfrm>
            <a:prstGeom prst="rect">
              <a:avLst/>
            </a:prstGeom>
          </p:spPr>
          <p:txBody>
            <a:bodyPr anchor="ctr" rtlCol="false" tIns="50510" lIns="50510" bIns="50510" rIns="50510"/>
            <a:lstStyle/>
            <a:p>
              <a:pPr algn="ctr">
                <a:lnSpc>
                  <a:spcPts val="1960"/>
                </a:lnSpc>
                <a:spcBef>
                  <a:spcPct val="0"/>
                </a:spcBef>
              </a:pPr>
            </a:p>
          </p:txBody>
        </p:sp>
      </p:grpSp>
      <p:sp>
        <p:nvSpPr>
          <p:cNvPr name="Freeform 30" id="30"/>
          <p:cNvSpPr/>
          <p:nvPr/>
        </p:nvSpPr>
        <p:spPr>
          <a:xfrm flipH="false" flipV="false" rot="0">
            <a:off x="259235" y="5450183"/>
            <a:ext cx="3369530" cy="1533546"/>
          </a:xfrm>
          <a:custGeom>
            <a:avLst/>
            <a:gdLst/>
            <a:ahLst/>
            <a:cxnLst/>
            <a:rect r="r" b="b" t="t" l="l"/>
            <a:pathLst>
              <a:path h="1533546" w="3369530">
                <a:moveTo>
                  <a:pt x="0" y="0"/>
                </a:moveTo>
                <a:lnTo>
                  <a:pt x="3369530" y="0"/>
                </a:lnTo>
                <a:lnTo>
                  <a:pt x="3369530" y="1533546"/>
                </a:lnTo>
                <a:lnTo>
                  <a:pt x="0" y="153354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-75546" b="0"/>
            </a:stretch>
          </a:blipFill>
        </p:spPr>
      </p:sp>
      <p:sp>
        <p:nvSpPr>
          <p:cNvPr name="Freeform 31" id="31"/>
          <p:cNvSpPr/>
          <p:nvPr/>
        </p:nvSpPr>
        <p:spPr>
          <a:xfrm flipH="false" flipV="false" rot="0">
            <a:off x="2527595" y="5008996"/>
            <a:ext cx="1140519" cy="1102977"/>
          </a:xfrm>
          <a:custGeom>
            <a:avLst/>
            <a:gdLst/>
            <a:ahLst/>
            <a:cxnLst/>
            <a:rect r="r" b="b" t="t" l="l"/>
            <a:pathLst>
              <a:path h="1102977" w="1140519">
                <a:moveTo>
                  <a:pt x="0" y="0"/>
                </a:moveTo>
                <a:lnTo>
                  <a:pt x="1140520" y="0"/>
                </a:lnTo>
                <a:lnTo>
                  <a:pt x="1140520" y="1102977"/>
                </a:lnTo>
                <a:lnTo>
                  <a:pt x="0" y="1102977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0" r="0" b="0"/>
            </a:stretch>
          </a:blipFill>
        </p:spPr>
      </p:sp>
      <p:sp>
        <p:nvSpPr>
          <p:cNvPr name="TextBox 32" id="32"/>
          <p:cNvSpPr txBox="true"/>
          <p:nvPr/>
        </p:nvSpPr>
        <p:spPr>
          <a:xfrm rot="0">
            <a:off x="373789" y="7253192"/>
            <a:ext cx="1141630" cy="13942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170"/>
              </a:lnSpc>
            </a:pPr>
            <a:r>
              <a:rPr lang="en-US" b="true" sz="836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teacherpirouette</a:t>
            </a:r>
          </a:p>
        </p:txBody>
      </p:sp>
      <p:sp>
        <p:nvSpPr>
          <p:cNvPr name="TextBox 33" id="33"/>
          <p:cNvSpPr txBox="true"/>
          <p:nvPr/>
        </p:nvSpPr>
        <p:spPr>
          <a:xfrm rot="0">
            <a:off x="4045789" y="7253192"/>
            <a:ext cx="1141630" cy="13942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170"/>
              </a:lnSpc>
            </a:pPr>
            <a:r>
              <a:rPr lang="en-US" b="true" sz="836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teacherpirouette</a:t>
            </a:r>
          </a:p>
        </p:txBody>
      </p:sp>
      <p:grpSp>
        <p:nvGrpSpPr>
          <p:cNvPr name="Group 34" id="34"/>
          <p:cNvGrpSpPr/>
          <p:nvPr/>
        </p:nvGrpSpPr>
        <p:grpSpPr>
          <a:xfrm rot="0">
            <a:off x="108000" y="7392612"/>
            <a:ext cx="3672000" cy="2428204"/>
            <a:chOff x="0" y="0"/>
            <a:chExt cx="1183874" cy="782867"/>
          </a:xfrm>
        </p:grpSpPr>
        <p:sp>
          <p:nvSpPr>
            <p:cNvPr name="Freeform 35" id="35"/>
            <p:cNvSpPr/>
            <p:nvPr/>
          </p:nvSpPr>
          <p:spPr>
            <a:xfrm flipH="false" flipV="false" rot="0">
              <a:off x="0" y="0"/>
              <a:ext cx="1183874" cy="782867"/>
            </a:xfrm>
            <a:custGeom>
              <a:avLst/>
              <a:gdLst/>
              <a:ahLst/>
              <a:cxnLst/>
              <a:rect r="r" b="b" t="t" l="l"/>
              <a:pathLst>
                <a:path h="782867" w="1183874">
                  <a:moveTo>
                    <a:pt x="21084" y="0"/>
                  </a:moveTo>
                  <a:lnTo>
                    <a:pt x="1162790" y="0"/>
                  </a:lnTo>
                  <a:cubicBezTo>
                    <a:pt x="1168382" y="0"/>
                    <a:pt x="1173745" y="2221"/>
                    <a:pt x="1177699" y="6175"/>
                  </a:cubicBezTo>
                  <a:cubicBezTo>
                    <a:pt x="1181653" y="10129"/>
                    <a:pt x="1183874" y="15492"/>
                    <a:pt x="1183874" y="21084"/>
                  </a:cubicBezTo>
                  <a:lnTo>
                    <a:pt x="1183874" y="761783"/>
                  </a:lnTo>
                  <a:cubicBezTo>
                    <a:pt x="1183874" y="773428"/>
                    <a:pt x="1174435" y="782867"/>
                    <a:pt x="1162790" y="782867"/>
                  </a:cubicBezTo>
                  <a:lnTo>
                    <a:pt x="21084" y="782867"/>
                  </a:lnTo>
                  <a:cubicBezTo>
                    <a:pt x="9439" y="782867"/>
                    <a:pt x="0" y="773428"/>
                    <a:pt x="0" y="761783"/>
                  </a:cubicBezTo>
                  <a:lnTo>
                    <a:pt x="0" y="21084"/>
                  </a:lnTo>
                  <a:cubicBezTo>
                    <a:pt x="0" y="9439"/>
                    <a:pt x="9439" y="0"/>
                    <a:pt x="21084" y="0"/>
                  </a:cubicBezTo>
                  <a:close/>
                </a:path>
              </a:pathLst>
            </a:custGeom>
            <a:solidFill>
              <a:srgbClr val="FFFFFF"/>
            </a:solidFill>
            <a:ln w="114300" cap="sq">
              <a:solidFill>
                <a:srgbClr val="FDD665"/>
              </a:solidFill>
              <a:prstDash val="solid"/>
              <a:miter/>
            </a:ln>
          </p:spPr>
        </p:sp>
        <p:sp>
          <p:nvSpPr>
            <p:cNvPr name="TextBox 36" id="36"/>
            <p:cNvSpPr txBox="true"/>
            <p:nvPr/>
          </p:nvSpPr>
          <p:spPr>
            <a:xfrm>
              <a:off x="0" y="-28575"/>
              <a:ext cx="1183874" cy="811442"/>
            </a:xfrm>
            <a:prstGeom prst="rect">
              <a:avLst/>
            </a:prstGeom>
          </p:spPr>
          <p:txBody>
            <a:bodyPr anchor="ctr" rtlCol="false" tIns="50510" lIns="50510" bIns="50510" rIns="50510"/>
            <a:lstStyle/>
            <a:p>
              <a:pPr algn="ctr">
                <a:lnSpc>
                  <a:spcPts val="1960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37" id="37"/>
          <p:cNvGrpSpPr/>
          <p:nvPr/>
        </p:nvGrpSpPr>
        <p:grpSpPr>
          <a:xfrm rot="0">
            <a:off x="3780000" y="7392612"/>
            <a:ext cx="3672000" cy="2428204"/>
            <a:chOff x="0" y="0"/>
            <a:chExt cx="1183874" cy="782867"/>
          </a:xfrm>
        </p:grpSpPr>
        <p:sp>
          <p:nvSpPr>
            <p:cNvPr name="Freeform 38" id="38"/>
            <p:cNvSpPr/>
            <p:nvPr/>
          </p:nvSpPr>
          <p:spPr>
            <a:xfrm flipH="false" flipV="false" rot="0">
              <a:off x="0" y="0"/>
              <a:ext cx="1183874" cy="782867"/>
            </a:xfrm>
            <a:custGeom>
              <a:avLst/>
              <a:gdLst/>
              <a:ahLst/>
              <a:cxnLst/>
              <a:rect r="r" b="b" t="t" l="l"/>
              <a:pathLst>
                <a:path h="782867" w="1183874">
                  <a:moveTo>
                    <a:pt x="21084" y="0"/>
                  </a:moveTo>
                  <a:lnTo>
                    <a:pt x="1162790" y="0"/>
                  </a:lnTo>
                  <a:cubicBezTo>
                    <a:pt x="1168382" y="0"/>
                    <a:pt x="1173745" y="2221"/>
                    <a:pt x="1177699" y="6175"/>
                  </a:cubicBezTo>
                  <a:cubicBezTo>
                    <a:pt x="1181653" y="10129"/>
                    <a:pt x="1183874" y="15492"/>
                    <a:pt x="1183874" y="21084"/>
                  </a:cubicBezTo>
                  <a:lnTo>
                    <a:pt x="1183874" y="761783"/>
                  </a:lnTo>
                  <a:cubicBezTo>
                    <a:pt x="1183874" y="773428"/>
                    <a:pt x="1174435" y="782867"/>
                    <a:pt x="1162790" y="782867"/>
                  </a:cubicBezTo>
                  <a:lnTo>
                    <a:pt x="21084" y="782867"/>
                  </a:lnTo>
                  <a:cubicBezTo>
                    <a:pt x="9439" y="782867"/>
                    <a:pt x="0" y="773428"/>
                    <a:pt x="0" y="761783"/>
                  </a:cubicBezTo>
                  <a:lnTo>
                    <a:pt x="0" y="21084"/>
                  </a:lnTo>
                  <a:cubicBezTo>
                    <a:pt x="0" y="9439"/>
                    <a:pt x="9439" y="0"/>
                    <a:pt x="21084" y="0"/>
                  </a:cubicBezTo>
                  <a:close/>
                </a:path>
              </a:pathLst>
            </a:custGeom>
            <a:solidFill>
              <a:srgbClr val="FFFFFF"/>
            </a:solidFill>
            <a:ln w="114300" cap="sq">
              <a:solidFill>
                <a:srgbClr val="FDD665"/>
              </a:solidFill>
              <a:prstDash val="solid"/>
              <a:miter/>
            </a:ln>
          </p:spPr>
        </p:sp>
        <p:sp>
          <p:nvSpPr>
            <p:cNvPr name="TextBox 39" id="39"/>
            <p:cNvSpPr txBox="true"/>
            <p:nvPr/>
          </p:nvSpPr>
          <p:spPr>
            <a:xfrm>
              <a:off x="0" y="-28575"/>
              <a:ext cx="1183874" cy="811442"/>
            </a:xfrm>
            <a:prstGeom prst="rect">
              <a:avLst/>
            </a:prstGeom>
          </p:spPr>
          <p:txBody>
            <a:bodyPr anchor="ctr" rtlCol="false" tIns="50510" lIns="50510" bIns="50510" rIns="50510"/>
            <a:lstStyle/>
            <a:p>
              <a:pPr algn="ctr">
                <a:lnSpc>
                  <a:spcPts val="1960"/>
                </a:lnSpc>
                <a:spcBef>
                  <a:spcPct val="0"/>
                </a:spcBef>
              </a:pPr>
            </a:p>
          </p:txBody>
        </p:sp>
      </p:grpSp>
      <p:sp>
        <p:nvSpPr>
          <p:cNvPr name="Freeform 40" id="40"/>
          <p:cNvSpPr/>
          <p:nvPr/>
        </p:nvSpPr>
        <p:spPr>
          <a:xfrm flipH="false" flipV="false" rot="0">
            <a:off x="259235" y="7839941"/>
            <a:ext cx="3369530" cy="1533546"/>
          </a:xfrm>
          <a:custGeom>
            <a:avLst/>
            <a:gdLst/>
            <a:ahLst/>
            <a:cxnLst/>
            <a:rect r="r" b="b" t="t" l="l"/>
            <a:pathLst>
              <a:path h="1533546" w="3369530">
                <a:moveTo>
                  <a:pt x="0" y="0"/>
                </a:moveTo>
                <a:lnTo>
                  <a:pt x="3369530" y="0"/>
                </a:lnTo>
                <a:lnTo>
                  <a:pt x="3369530" y="1533547"/>
                </a:lnTo>
                <a:lnTo>
                  <a:pt x="0" y="1533547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-75546" b="0"/>
            </a:stretch>
          </a:blipFill>
        </p:spPr>
      </p:sp>
      <p:sp>
        <p:nvSpPr>
          <p:cNvPr name="Freeform 41" id="41"/>
          <p:cNvSpPr/>
          <p:nvPr/>
        </p:nvSpPr>
        <p:spPr>
          <a:xfrm flipH="false" flipV="false" rot="0">
            <a:off x="2527595" y="7437200"/>
            <a:ext cx="1140519" cy="1149621"/>
          </a:xfrm>
          <a:custGeom>
            <a:avLst/>
            <a:gdLst/>
            <a:ahLst/>
            <a:cxnLst/>
            <a:rect r="r" b="b" t="t" l="l"/>
            <a:pathLst>
              <a:path h="1149621" w="1140519">
                <a:moveTo>
                  <a:pt x="0" y="0"/>
                </a:moveTo>
                <a:lnTo>
                  <a:pt x="1140520" y="0"/>
                </a:lnTo>
                <a:lnTo>
                  <a:pt x="1140520" y="1149621"/>
                </a:lnTo>
                <a:lnTo>
                  <a:pt x="0" y="1149621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l="0" t="0" r="0" b="0"/>
            </a:stretch>
          </a:blipFill>
        </p:spPr>
      </p:sp>
      <p:sp>
        <p:nvSpPr>
          <p:cNvPr name="Freeform 42" id="42"/>
          <p:cNvSpPr/>
          <p:nvPr/>
        </p:nvSpPr>
        <p:spPr>
          <a:xfrm flipH="false" flipV="false" rot="0">
            <a:off x="3931235" y="5411737"/>
            <a:ext cx="3369530" cy="1533546"/>
          </a:xfrm>
          <a:custGeom>
            <a:avLst/>
            <a:gdLst/>
            <a:ahLst/>
            <a:cxnLst/>
            <a:rect r="r" b="b" t="t" l="l"/>
            <a:pathLst>
              <a:path h="1533546" w="3369530">
                <a:moveTo>
                  <a:pt x="0" y="0"/>
                </a:moveTo>
                <a:lnTo>
                  <a:pt x="3369530" y="0"/>
                </a:lnTo>
                <a:lnTo>
                  <a:pt x="3369530" y="1533546"/>
                </a:lnTo>
                <a:lnTo>
                  <a:pt x="0" y="153354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-75546" b="0"/>
            </a:stretch>
          </a:blipFill>
        </p:spPr>
      </p:sp>
      <p:sp>
        <p:nvSpPr>
          <p:cNvPr name="Freeform 43" id="43"/>
          <p:cNvSpPr/>
          <p:nvPr/>
        </p:nvSpPr>
        <p:spPr>
          <a:xfrm flipH="false" flipV="false" rot="0">
            <a:off x="6193410" y="5008996"/>
            <a:ext cx="1140519" cy="1144812"/>
          </a:xfrm>
          <a:custGeom>
            <a:avLst/>
            <a:gdLst/>
            <a:ahLst/>
            <a:cxnLst/>
            <a:rect r="r" b="b" t="t" l="l"/>
            <a:pathLst>
              <a:path h="1144812" w="1140519">
                <a:moveTo>
                  <a:pt x="0" y="0"/>
                </a:moveTo>
                <a:lnTo>
                  <a:pt x="1140520" y="0"/>
                </a:lnTo>
                <a:lnTo>
                  <a:pt x="1140520" y="1144812"/>
                </a:lnTo>
                <a:lnTo>
                  <a:pt x="0" y="1144812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l="0" t="0" r="0" b="0"/>
            </a:stretch>
          </a:blipFill>
        </p:spPr>
      </p:sp>
      <p:sp>
        <p:nvSpPr>
          <p:cNvPr name="Freeform 44" id="44"/>
          <p:cNvSpPr/>
          <p:nvPr/>
        </p:nvSpPr>
        <p:spPr>
          <a:xfrm flipH="false" flipV="false" rot="0">
            <a:off x="3931235" y="7839941"/>
            <a:ext cx="3369530" cy="1533546"/>
          </a:xfrm>
          <a:custGeom>
            <a:avLst/>
            <a:gdLst/>
            <a:ahLst/>
            <a:cxnLst/>
            <a:rect r="r" b="b" t="t" l="l"/>
            <a:pathLst>
              <a:path h="1533546" w="3369530">
                <a:moveTo>
                  <a:pt x="0" y="0"/>
                </a:moveTo>
                <a:lnTo>
                  <a:pt x="3369530" y="0"/>
                </a:lnTo>
                <a:lnTo>
                  <a:pt x="3369530" y="1533547"/>
                </a:lnTo>
                <a:lnTo>
                  <a:pt x="0" y="1533547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-75546" b="0"/>
            </a:stretch>
          </a:blipFill>
        </p:spPr>
      </p:sp>
      <p:sp>
        <p:nvSpPr>
          <p:cNvPr name="Freeform 45" id="45"/>
          <p:cNvSpPr/>
          <p:nvPr/>
        </p:nvSpPr>
        <p:spPr>
          <a:xfrm flipH="false" flipV="false" rot="0">
            <a:off x="6160955" y="7440237"/>
            <a:ext cx="1172975" cy="1146583"/>
          </a:xfrm>
          <a:custGeom>
            <a:avLst/>
            <a:gdLst/>
            <a:ahLst/>
            <a:cxnLst/>
            <a:rect r="r" b="b" t="t" l="l"/>
            <a:pathLst>
              <a:path h="1146583" w="1172975">
                <a:moveTo>
                  <a:pt x="0" y="0"/>
                </a:moveTo>
                <a:lnTo>
                  <a:pt x="1172975" y="0"/>
                </a:lnTo>
                <a:lnTo>
                  <a:pt x="1172975" y="1146584"/>
                </a:lnTo>
                <a:lnTo>
                  <a:pt x="0" y="1146584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 l="0" t="0" r="0" b="0"/>
            </a:stretch>
          </a:blipFill>
        </p:spPr>
      </p:sp>
      <p:sp>
        <p:nvSpPr>
          <p:cNvPr name="Freeform 46" id="46"/>
          <p:cNvSpPr/>
          <p:nvPr/>
        </p:nvSpPr>
        <p:spPr>
          <a:xfrm flipH="false" flipV="false" rot="0">
            <a:off x="3931235" y="2983533"/>
            <a:ext cx="3369530" cy="1533546"/>
          </a:xfrm>
          <a:custGeom>
            <a:avLst/>
            <a:gdLst/>
            <a:ahLst/>
            <a:cxnLst/>
            <a:rect r="r" b="b" t="t" l="l"/>
            <a:pathLst>
              <a:path h="1533546" w="3369530">
                <a:moveTo>
                  <a:pt x="0" y="0"/>
                </a:moveTo>
                <a:lnTo>
                  <a:pt x="3369530" y="0"/>
                </a:lnTo>
                <a:lnTo>
                  <a:pt x="3369530" y="1533546"/>
                </a:lnTo>
                <a:lnTo>
                  <a:pt x="0" y="153354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-75546" b="0"/>
            </a:stretch>
          </a:blipFill>
        </p:spPr>
      </p:sp>
      <p:sp>
        <p:nvSpPr>
          <p:cNvPr name="Freeform 47" id="47"/>
          <p:cNvSpPr/>
          <p:nvPr/>
        </p:nvSpPr>
        <p:spPr>
          <a:xfrm flipH="false" flipV="false" rot="0">
            <a:off x="6203659" y="2578733"/>
            <a:ext cx="1130271" cy="1139290"/>
          </a:xfrm>
          <a:custGeom>
            <a:avLst/>
            <a:gdLst/>
            <a:ahLst/>
            <a:cxnLst/>
            <a:rect r="r" b="b" t="t" l="l"/>
            <a:pathLst>
              <a:path h="1139290" w="1130271">
                <a:moveTo>
                  <a:pt x="0" y="0"/>
                </a:moveTo>
                <a:lnTo>
                  <a:pt x="1130271" y="0"/>
                </a:lnTo>
                <a:lnTo>
                  <a:pt x="1130271" y="1139290"/>
                </a:lnTo>
                <a:lnTo>
                  <a:pt x="0" y="1139290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 l="0" t="0" r="0" b="0"/>
            </a:stretch>
          </a:blipFill>
        </p:spPr>
      </p:sp>
      <p:sp>
        <p:nvSpPr>
          <p:cNvPr name="TextBox 48" id="48"/>
          <p:cNvSpPr txBox="true"/>
          <p:nvPr/>
        </p:nvSpPr>
        <p:spPr>
          <a:xfrm rot="0">
            <a:off x="373789" y="9681396"/>
            <a:ext cx="1141630" cy="13942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170"/>
              </a:lnSpc>
            </a:pPr>
            <a:r>
              <a:rPr lang="en-US" b="true" sz="836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teacherpirouette</a:t>
            </a:r>
          </a:p>
        </p:txBody>
      </p:sp>
      <p:sp>
        <p:nvSpPr>
          <p:cNvPr name="TextBox 49" id="49"/>
          <p:cNvSpPr txBox="true"/>
          <p:nvPr/>
        </p:nvSpPr>
        <p:spPr>
          <a:xfrm rot="0">
            <a:off x="4045789" y="9681396"/>
            <a:ext cx="1141630" cy="13942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170"/>
              </a:lnSpc>
            </a:pPr>
            <a:r>
              <a:rPr lang="en-US" b="true" sz="836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teacherpirouette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terms:created xsi:type="dcterms:W3CDTF">2006-08-16T00:00:00Z</dcterms:created>
  <dc:identifier>DAHNp0dXpyQ</dc:identifier>
  <dcterms:modified xsi:type="dcterms:W3CDTF">2011-08-01T06:04:30Z</dcterms:modified>
  <cp:revision>1</cp:revision>
  <dc:title>Étiquettes monstres</dc:title>
</cp:coreProperties>
</file>