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7556500" cy="10693400"/>
  <p:notesSz cx="6858000" cy="9144000"/>
  <p:embeddedFontLst>
    <p:embeddedFont>
      <p:font typeface="Open Sans Bold" charset="1" panose="020B0806030504020204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6438" y="1929298"/>
            <a:ext cx="3593562" cy="1429030"/>
            <a:chOff x="0" y="0"/>
            <a:chExt cx="1183874" cy="4707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83874" cy="470784"/>
            </a:xfrm>
            <a:custGeom>
              <a:avLst/>
              <a:gdLst/>
              <a:ahLst/>
              <a:cxnLst/>
              <a:rect r="r" b="b" t="t" l="l"/>
              <a:pathLst>
                <a:path h="470784" w="1183874">
                  <a:moveTo>
                    <a:pt x="21544" y="0"/>
                  </a:moveTo>
                  <a:lnTo>
                    <a:pt x="1162330" y="0"/>
                  </a:lnTo>
                  <a:cubicBezTo>
                    <a:pt x="1168044" y="0"/>
                    <a:pt x="1173524" y="2270"/>
                    <a:pt x="1177564" y="6310"/>
                  </a:cubicBezTo>
                  <a:cubicBezTo>
                    <a:pt x="1181604" y="10350"/>
                    <a:pt x="1183874" y="15830"/>
                    <a:pt x="1183874" y="21544"/>
                  </a:cubicBezTo>
                  <a:lnTo>
                    <a:pt x="1183874" y="449240"/>
                  </a:lnTo>
                  <a:cubicBezTo>
                    <a:pt x="1183874" y="461138"/>
                    <a:pt x="1174228" y="470784"/>
                    <a:pt x="1162330" y="470784"/>
                  </a:cubicBezTo>
                  <a:lnTo>
                    <a:pt x="21544" y="470784"/>
                  </a:lnTo>
                  <a:cubicBezTo>
                    <a:pt x="9646" y="470784"/>
                    <a:pt x="0" y="461138"/>
                    <a:pt x="0" y="449240"/>
                  </a:cubicBezTo>
                  <a:lnTo>
                    <a:pt x="0" y="21544"/>
                  </a:lnTo>
                  <a:cubicBezTo>
                    <a:pt x="0" y="9646"/>
                    <a:pt x="9646" y="0"/>
                    <a:pt x="2154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4AD458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183874" cy="499359"/>
            </a:xfrm>
            <a:prstGeom prst="rect">
              <a:avLst/>
            </a:prstGeom>
          </p:spPr>
          <p:txBody>
            <a:bodyPr anchor="ctr" rtlCol="false" tIns="50510" lIns="50510" bIns="50510" rIns="5051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49021" y="108000"/>
            <a:ext cx="3468396" cy="2076702"/>
          </a:xfrm>
          <a:custGeom>
            <a:avLst/>
            <a:gdLst/>
            <a:ahLst/>
            <a:cxnLst/>
            <a:rect r="r" b="b" t="t" l="l"/>
            <a:pathLst>
              <a:path h="2076702" w="3468396">
                <a:moveTo>
                  <a:pt x="0" y="0"/>
                </a:moveTo>
                <a:lnTo>
                  <a:pt x="3468396" y="0"/>
                </a:lnTo>
                <a:lnTo>
                  <a:pt x="3468396" y="2076702"/>
                </a:lnTo>
                <a:lnTo>
                  <a:pt x="0" y="20767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780000" y="1929298"/>
            <a:ext cx="3593562" cy="1429030"/>
            <a:chOff x="0" y="0"/>
            <a:chExt cx="1183874" cy="47078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83874" cy="470784"/>
            </a:xfrm>
            <a:custGeom>
              <a:avLst/>
              <a:gdLst/>
              <a:ahLst/>
              <a:cxnLst/>
              <a:rect r="r" b="b" t="t" l="l"/>
              <a:pathLst>
                <a:path h="470784" w="1183874">
                  <a:moveTo>
                    <a:pt x="21544" y="0"/>
                  </a:moveTo>
                  <a:lnTo>
                    <a:pt x="1162330" y="0"/>
                  </a:lnTo>
                  <a:cubicBezTo>
                    <a:pt x="1168044" y="0"/>
                    <a:pt x="1173524" y="2270"/>
                    <a:pt x="1177564" y="6310"/>
                  </a:cubicBezTo>
                  <a:cubicBezTo>
                    <a:pt x="1181604" y="10350"/>
                    <a:pt x="1183874" y="15830"/>
                    <a:pt x="1183874" y="21544"/>
                  </a:cubicBezTo>
                  <a:lnTo>
                    <a:pt x="1183874" y="449240"/>
                  </a:lnTo>
                  <a:cubicBezTo>
                    <a:pt x="1183874" y="461138"/>
                    <a:pt x="1174228" y="470784"/>
                    <a:pt x="1162330" y="470784"/>
                  </a:cubicBezTo>
                  <a:lnTo>
                    <a:pt x="21544" y="470784"/>
                  </a:lnTo>
                  <a:cubicBezTo>
                    <a:pt x="9646" y="470784"/>
                    <a:pt x="0" y="461138"/>
                    <a:pt x="0" y="449240"/>
                  </a:cubicBezTo>
                  <a:lnTo>
                    <a:pt x="0" y="21544"/>
                  </a:lnTo>
                  <a:cubicBezTo>
                    <a:pt x="0" y="9646"/>
                    <a:pt x="9646" y="0"/>
                    <a:pt x="2154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4AD458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1183874" cy="499359"/>
            </a:xfrm>
            <a:prstGeom prst="rect">
              <a:avLst/>
            </a:prstGeom>
          </p:spPr>
          <p:txBody>
            <a:bodyPr anchor="ctr" rtlCol="false" tIns="50510" lIns="50510" bIns="50510" rIns="5051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4123695" y="108000"/>
            <a:ext cx="2906172" cy="2076702"/>
          </a:xfrm>
          <a:custGeom>
            <a:avLst/>
            <a:gdLst/>
            <a:ahLst/>
            <a:cxnLst/>
            <a:rect r="r" b="b" t="t" l="l"/>
            <a:pathLst>
              <a:path h="2076702" w="2906172">
                <a:moveTo>
                  <a:pt x="0" y="0"/>
                </a:moveTo>
                <a:lnTo>
                  <a:pt x="2906172" y="0"/>
                </a:lnTo>
                <a:lnTo>
                  <a:pt x="2906172" y="2076702"/>
                </a:lnTo>
                <a:lnTo>
                  <a:pt x="0" y="20767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86438" y="5326878"/>
            <a:ext cx="3593562" cy="1429030"/>
            <a:chOff x="0" y="0"/>
            <a:chExt cx="1183874" cy="47078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183874" cy="470784"/>
            </a:xfrm>
            <a:custGeom>
              <a:avLst/>
              <a:gdLst/>
              <a:ahLst/>
              <a:cxnLst/>
              <a:rect r="r" b="b" t="t" l="l"/>
              <a:pathLst>
                <a:path h="470784" w="1183874">
                  <a:moveTo>
                    <a:pt x="21544" y="0"/>
                  </a:moveTo>
                  <a:lnTo>
                    <a:pt x="1162330" y="0"/>
                  </a:lnTo>
                  <a:cubicBezTo>
                    <a:pt x="1168044" y="0"/>
                    <a:pt x="1173524" y="2270"/>
                    <a:pt x="1177564" y="6310"/>
                  </a:cubicBezTo>
                  <a:cubicBezTo>
                    <a:pt x="1181604" y="10350"/>
                    <a:pt x="1183874" y="15830"/>
                    <a:pt x="1183874" y="21544"/>
                  </a:cubicBezTo>
                  <a:lnTo>
                    <a:pt x="1183874" y="449240"/>
                  </a:lnTo>
                  <a:cubicBezTo>
                    <a:pt x="1183874" y="461138"/>
                    <a:pt x="1174228" y="470784"/>
                    <a:pt x="1162330" y="470784"/>
                  </a:cubicBezTo>
                  <a:lnTo>
                    <a:pt x="21544" y="470784"/>
                  </a:lnTo>
                  <a:cubicBezTo>
                    <a:pt x="9646" y="470784"/>
                    <a:pt x="0" y="461138"/>
                    <a:pt x="0" y="449240"/>
                  </a:cubicBezTo>
                  <a:lnTo>
                    <a:pt x="0" y="21544"/>
                  </a:lnTo>
                  <a:cubicBezTo>
                    <a:pt x="0" y="9646"/>
                    <a:pt x="9646" y="0"/>
                    <a:pt x="2154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4AD458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1183874" cy="499359"/>
            </a:xfrm>
            <a:prstGeom prst="rect">
              <a:avLst/>
            </a:prstGeom>
          </p:spPr>
          <p:txBody>
            <a:bodyPr anchor="ctr" rtlCol="false" tIns="50510" lIns="50510" bIns="50510" rIns="5051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3780000" y="5326878"/>
            <a:ext cx="3593562" cy="1429030"/>
            <a:chOff x="0" y="0"/>
            <a:chExt cx="1183874" cy="47078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183874" cy="470784"/>
            </a:xfrm>
            <a:custGeom>
              <a:avLst/>
              <a:gdLst/>
              <a:ahLst/>
              <a:cxnLst/>
              <a:rect r="r" b="b" t="t" l="l"/>
              <a:pathLst>
                <a:path h="470784" w="1183874">
                  <a:moveTo>
                    <a:pt x="21544" y="0"/>
                  </a:moveTo>
                  <a:lnTo>
                    <a:pt x="1162330" y="0"/>
                  </a:lnTo>
                  <a:cubicBezTo>
                    <a:pt x="1168044" y="0"/>
                    <a:pt x="1173524" y="2270"/>
                    <a:pt x="1177564" y="6310"/>
                  </a:cubicBezTo>
                  <a:cubicBezTo>
                    <a:pt x="1181604" y="10350"/>
                    <a:pt x="1183874" y="15830"/>
                    <a:pt x="1183874" y="21544"/>
                  </a:cubicBezTo>
                  <a:lnTo>
                    <a:pt x="1183874" y="449240"/>
                  </a:lnTo>
                  <a:cubicBezTo>
                    <a:pt x="1183874" y="461138"/>
                    <a:pt x="1174228" y="470784"/>
                    <a:pt x="1162330" y="470784"/>
                  </a:cubicBezTo>
                  <a:lnTo>
                    <a:pt x="21544" y="470784"/>
                  </a:lnTo>
                  <a:cubicBezTo>
                    <a:pt x="9646" y="470784"/>
                    <a:pt x="0" y="461138"/>
                    <a:pt x="0" y="449240"/>
                  </a:cubicBezTo>
                  <a:lnTo>
                    <a:pt x="0" y="21544"/>
                  </a:lnTo>
                  <a:cubicBezTo>
                    <a:pt x="0" y="9646"/>
                    <a:pt x="9646" y="0"/>
                    <a:pt x="2154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4AD458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1183874" cy="499359"/>
            </a:xfrm>
            <a:prstGeom prst="rect">
              <a:avLst/>
            </a:prstGeom>
          </p:spPr>
          <p:txBody>
            <a:bodyPr anchor="ctr" rtlCol="false" tIns="50510" lIns="50510" bIns="50510" rIns="5051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86438" y="8724458"/>
            <a:ext cx="3593562" cy="1429030"/>
            <a:chOff x="0" y="0"/>
            <a:chExt cx="1183874" cy="47078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183874" cy="470784"/>
            </a:xfrm>
            <a:custGeom>
              <a:avLst/>
              <a:gdLst/>
              <a:ahLst/>
              <a:cxnLst/>
              <a:rect r="r" b="b" t="t" l="l"/>
              <a:pathLst>
                <a:path h="470784" w="1183874">
                  <a:moveTo>
                    <a:pt x="21544" y="0"/>
                  </a:moveTo>
                  <a:lnTo>
                    <a:pt x="1162330" y="0"/>
                  </a:lnTo>
                  <a:cubicBezTo>
                    <a:pt x="1168044" y="0"/>
                    <a:pt x="1173524" y="2270"/>
                    <a:pt x="1177564" y="6310"/>
                  </a:cubicBezTo>
                  <a:cubicBezTo>
                    <a:pt x="1181604" y="10350"/>
                    <a:pt x="1183874" y="15830"/>
                    <a:pt x="1183874" y="21544"/>
                  </a:cubicBezTo>
                  <a:lnTo>
                    <a:pt x="1183874" y="449240"/>
                  </a:lnTo>
                  <a:cubicBezTo>
                    <a:pt x="1183874" y="461138"/>
                    <a:pt x="1174228" y="470784"/>
                    <a:pt x="1162330" y="470784"/>
                  </a:cubicBezTo>
                  <a:lnTo>
                    <a:pt x="21544" y="470784"/>
                  </a:lnTo>
                  <a:cubicBezTo>
                    <a:pt x="9646" y="470784"/>
                    <a:pt x="0" y="461138"/>
                    <a:pt x="0" y="449240"/>
                  </a:cubicBezTo>
                  <a:lnTo>
                    <a:pt x="0" y="21544"/>
                  </a:lnTo>
                  <a:cubicBezTo>
                    <a:pt x="0" y="9646"/>
                    <a:pt x="9646" y="0"/>
                    <a:pt x="2154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4AD458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1183874" cy="499359"/>
            </a:xfrm>
            <a:prstGeom prst="rect">
              <a:avLst/>
            </a:prstGeom>
          </p:spPr>
          <p:txBody>
            <a:bodyPr anchor="ctr" rtlCol="false" tIns="50510" lIns="50510" bIns="50510" rIns="5051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3780000" y="8724458"/>
            <a:ext cx="3593562" cy="1429030"/>
            <a:chOff x="0" y="0"/>
            <a:chExt cx="1183874" cy="470784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183874" cy="470784"/>
            </a:xfrm>
            <a:custGeom>
              <a:avLst/>
              <a:gdLst/>
              <a:ahLst/>
              <a:cxnLst/>
              <a:rect r="r" b="b" t="t" l="l"/>
              <a:pathLst>
                <a:path h="470784" w="1183874">
                  <a:moveTo>
                    <a:pt x="21544" y="0"/>
                  </a:moveTo>
                  <a:lnTo>
                    <a:pt x="1162330" y="0"/>
                  </a:lnTo>
                  <a:cubicBezTo>
                    <a:pt x="1168044" y="0"/>
                    <a:pt x="1173524" y="2270"/>
                    <a:pt x="1177564" y="6310"/>
                  </a:cubicBezTo>
                  <a:cubicBezTo>
                    <a:pt x="1181604" y="10350"/>
                    <a:pt x="1183874" y="15830"/>
                    <a:pt x="1183874" y="21544"/>
                  </a:cubicBezTo>
                  <a:lnTo>
                    <a:pt x="1183874" y="449240"/>
                  </a:lnTo>
                  <a:cubicBezTo>
                    <a:pt x="1183874" y="461138"/>
                    <a:pt x="1174228" y="470784"/>
                    <a:pt x="1162330" y="470784"/>
                  </a:cubicBezTo>
                  <a:lnTo>
                    <a:pt x="21544" y="470784"/>
                  </a:lnTo>
                  <a:cubicBezTo>
                    <a:pt x="9646" y="470784"/>
                    <a:pt x="0" y="461138"/>
                    <a:pt x="0" y="449240"/>
                  </a:cubicBezTo>
                  <a:lnTo>
                    <a:pt x="0" y="21544"/>
                  </a:lnTo>
                  <a:cubicBezTo>
                    <a:pt x="0" y="9646"/>
                    <a:pt x="9646" y="0"/>
                    <a:pt x="2154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4AD458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1183874" cy="499359"/>
            </a:xfrm>
            <a:prstGeom prst="rect">
              <a:avLst/>
            </a:prstGeom>
          </p:spPr>
          <p:txBody>
            <a:bodyPr anchor="ctr" rtlCol="false" tIns="50510" lIns="50510" bIns="50510" rIns="5051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408184" y="3505580"/>
            <a:ext cx="3150070" cy="2142048"/>
          </a:xfrm>
          <a:custGeom>
            <a:avLst/>
            <a:gdLst/>
            <a:ahLst/>
            <a:cxnLst/>
            <a:rect r="r" b="b" t="t" l="l"/>
            <a:pathLst>
              <a:path h="2142048" w="3150070">
                <a:moveTo>
                  <a:pt x="0" y="0"/>
                </a:moveTo>
                <a:lnTo>
                  <a:pt x="3150070" y="0"/>
                </a:lnTo>
                <a:lnTo>
                  <a:pt x="3150070" y="2142048"/>
                </a:lnTo>
                <a:lnTo>
                  <a:pt x="0" y="21420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347496" y="6859262"/>
            <a:ext cx="3210759" cy="2041507"/>
          </a:xfrm>
          <a:custGeom>
            <a:avLst/>
            <a:gdLst/>
            <a:ahLst/>
            <a:cxnLst/>
            <a:rect r="r" b="b" t="t" l="l"/>
            <a:pathLst>
              <a:path h="2041507" w="3210759">
                <a:moveTo>
                  <a:pt x="0" y="0"/>
                </a:moveTo>
                <a:lnTo>
                  <a:pt x="3210758" y="0"/>
                </a:lnTo>
                <a:lnTo>
                  <a:pt x="3210758" y="2041508"/>
                </a:lnTo>
                <a:lnTo>
                  <a:pt x="0" y="20415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4064781" y="6922886"/>
            <a:ext cx="3024000" cy="1956780"/>
          </a:xfrm>
          <a:custGeom>
            <a:avLst/>
            <a:gdLst/>
            <a:ahLst/>
            <a:cxnLst/>
            <a:rect r="r" b="b" t="t" l="l"/>
            <a:pathLst>
              <a:path h="1956780" w="3024000">
                <a:moveTo>
                  <a:pt x="0" y="0"/>
                </a:moveTo>
                <a:lnTo>
                  <a:pt x="3024000" y="0"/>
                </a:lnTo>
                <a:lnTo>
                  <a:pt x="3024000" y="1956780"/>
                </a:lnTo>
                <a:lnTo>
                  <a:pt x="0" y="19567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446550" y="3221478"/>
            <a:ext cx="1117244" cy="136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5"/>
              </a:lnSpc>
            </a:pPr>
            <a:r>
              <a:rPr lang="en-US" b="true" sz="81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4040112" y="3221478"/>
            <a:ext cx="1117244" cy="136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5"/>
              </a:lnSpc>
            </a:pPr>
            <a:r>
              <a:rPr lang="en-US" b="true" sz="81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446550" y="6619059"/>
            <a:ext cx="1117244" cy="136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5"/>
              </a:lnSpc>
            </a:pPr>
            <a:r>
              <a:rPr lang="en-US" b="true" sz="81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040112" y="6619059"/>
            <a:ext cx="1117244" cy="136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5"/>
              </a:lnSpc>
            </a:pPr>
            <a:r>
              <a:rPr lang="en-US" b="true" sz="81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46550" y="10016639"/>
            <a:ext cx="1117244" cy="136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5"/>
              </a:lnSpc>
            </a:pPr>
            <a:r>
              <a:rPr lang="en-US" b="true" sz="81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4040112" y="10016639"/>
            <a:ext cx="1117244" cy="136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5"/>
              </a:lnSpc>
            </a:pPr>
            <a:r>
              <a:rPr lang="en-US" b="true" sz="81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31" id="31"/>
          <p:cNvSpPr/>
          <p:nvPr/>
        </p:nvSpPr>
        <p:spPr>
          <a:xfrm flipH="false" flipV="false" rot="0">
            <a:off x="4129601" y="3505580"/>
            <a:ext cx="2894359" cy="2076702"/>
          </a:xfrm>
          <a:custGeom>
            <a:avLst/>
            <a:gdLst/>
            <a:ahLst/>
            <a:cxnLst/>
            <a:rect r="r" b="b" t="t" l="l"/>
            <a:pathLst>
              <a:path h="2076702" w="2894359">
                <a:moveTo>
                  <a:pt x="0" y="0"/>
                </a:moveTo>
                <a:lnTo>
                  <a:pt x="2894359" y="0"/>
                </a:lnTo>
                <a:lnTo>
                  <a:pt x="2894359" y="2076703"/>
                </a:lnTo>
                <a:lnTo>
                  <a:pt x="0" y="207670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DAHNp0dXpyQ</dc:identifier>
  <dcterms:modified xsi:type="dcterms:W3CDTF">2011-08-01T06:04:30Z</dcterms:modified>
  <cp:revision>1</cp:revision>
  <dc:title>Étiquettes monstres</dc:title>
</cp:coreProperties>
</file>